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388621"/>
            <a:ext cx="9852660" cy="1783080"/>
          </a:xfrm>
        </p:spPr>
        <p:txBody>
          <a:bodyPr/>
          <a:lstStyle/>
          <a:p>
            <a:r>
              <a:rPr lang="en-US" dirty="0"/>
              <a:t>Baseball Performance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171701"/>
            <a:ext cx="10949939" cy="1142999"/>
          </a:xfrm>
        </p:spPr>
        <p:txBody>
          <a:bodyPr/>
          <a:lstStyle/>
          <a:p>
            <a:r>
              <a:rPr lang="en-US" b="1" dirty="0"/>
              <a:t>A Machine Learning Project on Baseball Data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-685799"/>
            <a:ext cx="9966960" cy="198882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31620" y="1645920"/>
            <a:ext cx="9669780" cy="4046219"/>
          </a:xfrm>
        </p:spPr>
        <p:txBody>
          <a:bodyPr>
            <a:noAutofit/>
          </a:bodyPr>
          <a:lstStyle/>
          <a:p>
            <a:r>
              <a:rPr lang="en-US" sz="2800" dirty="0"/>
              <a:t>This project analyzes baseball team performance to predict factors influencing success and player </a:t>
            </a:r>
            <a:r>
              <a:rPr lang="en-US" sz="2800" dirty="0" smtClean="0"/>
              <a:t>pricing.</a:t>
            </a:r>
          </a:p>
          <a:p>
            <a:endParaRPr lang="en-US" sz="2800" dirty="0" smtClean="0"/>
          </a:p>
          <a:p>
            <a:r>
              <a:rPr lang="en-US" sz="2800" dirty="0" smtClean="0"/>
              <a:t>Objectives:</a:t>
            </a:r>
          </a:p>
          <a:p>
            <a:r>
              <a:rPr lang="en-US" sz="2800" dirty="0" smtClean="0"/>
              <a:t> -Identify key performance metrics.</a:t>
            </a:r>
          </a:p>
          <a:p>
            <a:r>
              <a:rPr lang="en-US" sz="2800" dirty="0" smtClean="0"/>
              <a:t>-Develop </a:t>
            </a:r>
            <a:r>
              <a:rPr lang="en-US" sz="2800" dirty="0"/>
              <a:t>a machine learning model for performance and price prediction.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8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-685799"/>
            <a:ext cx="9966960" cy="1988820"/>
          </a:xfrm>
        </p:spPr>
        <p:txBody>
          <a:bodyPr/>
          <a:lstStyle/>
          <a:p>
            <a:r>
              <a:rPr lang="en-US" dirty="0"/>
              <a:t>Dataset Overview</a:t>
            </a:r>
            <a:endParaRPr lang="en-US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31620" y="1645920"/>
            <a:ext cx="9669780" cy="4046219"/>
          </a:xfrm>
        </p:spPr>
        <p:txBody>
          <a:bodyPr>
            <a:noAutofit/>
          </a:bodyPr>
          <a:lstStyle/>
          <a:p>
            <a:r>
              <a:rPr lang="en-US" sz="2800" dirty="0"/>
              <a:t>The dataset contains 30 rows and 17 columns.</a:t>
            </a:r>
          </a:p>
          <a:p>
            <a:endParaRPr lang="en-US" sz="2800" dirty="0"/>
          </a:p>
          <a:p>
            <a:r>
              <a:rPr lang="en-US" sz="2800" dirty="0"/>
              <a:t>Key Features:</a:t>
            </a:r>
          </a:p>
          <a:p>
            <a:r>
              <a:rPr lang="en-US" sz="2800" dirty="0"/>
              <a:t>- Team statistics like runs, hits, home runs, and wins.</a:t>
            </a:r>
          </a:p>
          <a:p>
            <a:r>
              <a:rPr lang="en-US" sz="2800" dirty="0"/>
              <a:t>- Pitching and batting performance metrics.</a:t>
            </a:r>
          </a:p>
          <a:p>
            <a:r>
              <a:rPr lang="en-US" sz="2800" dirty="0"/>
              <a:t>- The target variable is 'W' (team wins).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48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-388621"/>
            <a:ext cx="9761220" cy="2103121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US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8700" y="2263140"/>
            <a:ext cx="10172700" cy="3428999"/>
          </a:xfrm>
        </p:spPr>
        <p:txBody>
          <a:bodyPr>
            <a:noAutofit/>
          </a:bodyPr>
          <a:lstStyle/>
          <a:p>
            <a:r>
              <a:rPr lang="en-US" sz="2800" dirty="0" smtClean="0"/>
              <a:t>Checked </a:t>
            </a:r>
            <a:r>
              <a:rPr lang="en-US" sz="2800" dirty="0"/>
              <a:t>dataset dimensions: 30 rows, 17 columns.</a:t>
            </a:r>
          </a:p>
          <a:p>
            <a:r>
              <a:rPr lang="en-US" sz="2800" dirty="0"/>
              <a:t>- No missing values in the dataset.</a:t>
            </a:r>
          </a:p>
          <a:p>
            <a:r>
              <a:rPr lang="en-US" sz="2800" dirty="0"/>
              <a:t>- Data types: Integer and float values.</a:t>
            </a:r>
          </a:p>
          <a:p>
            <a:r>
              <a:rPr lang="en-US" sz="2800" dirty="0"/>
              <a:t>- Key attributes influencing wins: batting average, home runs, earned run average (ERA).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6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-388621"/>
            <a:ext cx="9761220" cy="2103121"/>
          </a:xfrm>
        </p:spPr>
        <p:txBody>
          <a:bodyPr/>
          <a:lstStyle/>
          <a:p>
            <a:r>
              <a:rPr lang="en-US" dirty="0"/>
              <a:t>Model Selection &amp; Best Performing Models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2011680"/>
            <a:ext cx="111556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Tested Models:</a:t>
            </a:r>
          </a:p>
          <a:p>
            <a:r>
              <a:rPr lang="en-US" sz="2800" dirty="0"/>
              <a:t>- Linear Regression</a:t>
            </a:r>
          </a:p>
          <a:p>
            <a:r>
              <a:rPr lang="en-US" sz="2800" dirty="0"/>
              <a:t>- Decision Tree</a:t>
            </a:r>
          </a:p>
          <a:p>
            <a:r>
              <a:rPr lang="en-US" sz="2800" dirty="0"/>
              <a:t>- Random Forest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Best Model:</a:t>
            </a:r>
          </a:p>
          <a:p>
            <a:r>
              <a:rPr lang="en-US" sz="2800" dirty="0"/>
              <a:t>- Random Forest achieved the best performance for predicting team success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9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-388621"/>
            <a:ext cx="9761220" cy="2103121"/>
          </a:xfrm>
        </p:spPr>
        <p:txBody>
          <a:bodyPr/>
          <a:lstStyle/>
          <a:p>
            <a:r>
              <a:rPr lang="en-US" dirty="0"/>
              <a:t>Results and Insights</a:t>
            </a:r>
            <a:endParaRPr lang="en-US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0180" y="2263140"/>
            <a:ext cx="9761220" cy="3428999"/>
          </a:xfrm>
        </p:spPr>
        <p:txBody>
          <a:bodyPr>
            <a:noAutofit/>
          </a:bodyPr>
          <a:lstStyle/>
          <a:p>
            <a:r>
              <a:rPr lang="en-US" sz="2800" dirty="0"/>
              <a:t>The Random Forest model accurately predicts team wins.</a:t>
            </a:r>
          </a:p>
          <a:p>
            <a:r>
              <a:rPr lang="en-US" sz="2800" dirty="0"/>
              <a:t>- Important features: batting average, earned run average (ERA), home runs.</a:t>
            </a:r>
          </a:p>
          <a:p>
            <a:r>
              <a:rPr lang="en-US" sz="2800" dirty="0"/>
              <a:t>- Model aligns with real-world baseball performance trends.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58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-388621"/>
            <a:ext cx="9761220" cy="2103121"/>
          </a:xfrm>
        </p:spPr>
        <p:txBody>
          <a:bodyPr/>
          <a:lstStyle/>
          <a:p>
            <a:r>
              <a:rPr lang="en-US" dirty="0"/>
              <a:t>Final Model Performance</a:t>
            </a:r>
            <a:endParaRPr lang="en-US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0180" y="2263140"/>
            <a:ext cx="9761220" cy="3428999"/>
          </a:xfrm>
        </p:spPr>
        <p:txBody>
          <a:bodyPr>
            <a:noAutofit/>
          </a:bodyPr>
          <a:lstStyle/>
          <a:p>
            <a:r>
              <a:rPr lang="en-US" sz="2800" dirty="0"/>
              <a:t>Regression Model R² Score: 0.91</a:t>
            </a:r>
          </a:p>
          <a:p>
            <a:r>
              <a:rPr lang="en-US" sz="2800" dirty="0"/>
              <a:t>- Best Classification Model Accuracy: 95.2%</a:t>
            </a:r>
          </a:p>
          <a:p>
            <a:endParaRPr lang="en-US" sz="2800" dirty="0"/>
          </a:p>
          <a:p>
            <a:r>
              <a:rPr lang="en-US" sz="2800" dirty="0"/>
              <a:t>The model effectively predicts baseball performance and player pricing.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971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</TotalTime>
  <Words>243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Baseball Performance </vt:lpstr>
      <vt:lpstr>Introduction</vt:lpstr>
      <vt:lpstr>Dataset Overview</vt:lpstr>
      <vt:lpstr>Exploratory Data Analysis (EDA)</vt:lpstr>
      <vt:lpstr>Model Selection &amp; Best Performing Models</vt:lpstr>
      <vt:lpstr>Results and Insights</vt:lpstr>
      <vt:lpstr>Final Model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Performance</dc:title>
  <dc:creator>SHRI</dc:creator>
  <cp:lastModifiedBy>SHRI</cp:lastModifiedBy>
  <cp:revision>2</cp:revision>
  <dcterms:created xsi:type="dcterms:W3CDTF">2025-02-26T07:39:51Z</dcterms:created>
  <dcterms:modified xsi:type="dcterms:W3CDTF">2025-02-26T07:53:51Z</dcterms:modified>
</cp:coreProperties>
</file>