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1" y="1"/>
            <a:ext cx="9304020" cy="146304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Python Voice Assistant -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1" y="1463041"/>
            <a:ext cx="7589520" cy="1988819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functionality and working of a Python-based voice assistant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1" y="1"/>
            <a:ext cx="7200899" cy="146304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941" y="2011680"/>
            <a:ext cx="110413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This project is a Python-based voice assistant that uses speech recognition and text-to-speech synthesis.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It listens to user commands, processes them, and responds accordingly with predefined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1" y="1"/>
            <a:ext cx="6812279" cy="146304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941" y="2011680"/>
            <a:ext cx="1104137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Develop a voice assistant capable of responding to voice commands.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Perform simple tasks like telling time, jokes, facts, and calculations.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Enhance user interaction using natural voice responses</a:t>
            </a:r>
            <a:endParaRPr lang="en-US" sz="3200" b="1" dirty="0" smtClean="0"/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980" y="205740"/>
            <a:ext cx="9532620" cy="14401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System Architecture &amp; Workflow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941" y="2011680"/>
            <a:ext cx="11041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User speaks a command.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Speech is converted to text using `</a:t>
            </a:r>
            <a:r>
              <a:rPr lang="en-US" sz="3200" b="1" dirty="0" err="1">
                <a:solidFill>
                  <a:schemeClr val="bg1"/>
                </a:solidFill>
              </a:rPr>
              <a:t>speech_recognition</a:t>
            </a:r>
            <a:r>
              <a:rPr lang="en-US" sz="3200" b="1" dirty="0">
                <a:solidFill>
                  <a:schemeClr val="bg1"/>
                </a:solidFill>
              </a:rPr>
              <a:t>`.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 command is processed and matched with predefined responses.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 response is converted to speech using `pyttsx3`.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 response is spoken back to the user.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8659" y="0"/>
            <a:ext cx="9006839" cy="14858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Key </a:t>
            </a:r>
            <a:r>
              <a:rPr lang="en-US" b="1" dirty="0" smtClean="0">
                <a:solidFill>
                  <a:schemeClr val="bg1"/>
                </a:solidFill>
              </a:rPr>
              <a:t> Features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79" y="2034540"/>
            <a:ext cx="1193292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Greets </a:t>
            </a:r>
            <a:r>
              <a:rPr lang="en-US" sz="3200" b="1" dirty="0">
                <a:solidFill>
                  <a:schemeClr val="bg1"/>
                </a:solidFill>
              </a:rPr>
              <a:t>users and responds to general queries.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Tells </a:t>
            </a:r>
            <a:r>
              <a:rPr lang="en-US" sz="3200" b="1" dirty="0">
                <a:solidFill>
                  <a:schemeClr val="bg1"/>
                </a:solidFill>
              </a:rPr>
              <a:t>the current time and date.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Tells </a:t>
            </a:r>
            <a:r>
              <a:rPr lang="en-US" sz="3200" b="1" dirty="0">
                <a:solidFill>
                  <a:schemeClr val="bg1"/>
                </a:solidFill>
              </a:rPr>
              <a:t>jokes, facts, and short stories.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Performs </a:t>
            </a:r>
            <a:r>
              <a:rPr lang="en-US" sz="3200" b="1" dirty="0">
                <a:solidFill>
                  <a:schemeClr val="bg1"/>
                </a:solidFill>
              </a:rPr>
              <a:t>basic arithmetic calculations.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Motivates </a:t>
            </a:r>
            <a:r>
              <a:rPr lang="en-US" sz="3200" b="1" dirty="0">
                <a:solidFill>
                  <a:schemeClr val="bg1"/>
                </a:solidFill>
              </a:rPr>
              <a:t>users with quotes and inspiring words.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8659" y="0"/>
            <a:ext cx="9006839" cy="14858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Technology 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159" y="2148840"/>
            <a:ext cx="11932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`</a:t>
            </a:r>
            <a:r>
              <a:rPr lang="en-US" sz="3200" b="1" dirty="0">
                <a:solidFill>
                  <a:schemeClr val="bg1"/>
                </a:solidFill>
              </a:rPr>
              <a:t>pyttsx3`: Text-to-Speech conversion.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`</a:t>
            </a:r>
            <a:r>
              <a:rPr lang="en-US" sz="3200" b="1" dirty="0" err="1">
                <a:solidFill>
                  <a:schemeClr val="bg1"/>
                </a:solidFill>
              </a:rPr>
              <a:t>speech_recognition</a:t>
            </a:r>
            <a:r>
              <a:rPr lang="en-US" sz="3200" b="1" dirty="0">
                <a:solidFill>
                  <a:schemeClr val="bg1"/>
                </a:solidFill>
              </a:rPr>
              <a:t>`: Converts voice to text.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`</a:t>
            </a:r>
            <a:r>
              <a:rPr lang="en-US" sz="3200" b="1" dirty="0" err="1">
                <a:solidFill>
                  <a:schemeClr val="bg1"/>
                </a:solidFill>
              </a:rPr>
              <a:t>datetime</a:t>
            </a:r>
            <a:r>
              <a:rPr lang="en-US" sz="3200" b="1" dirty="0">
                <a:solidFill>
                  <a:schemeClr val="bg1"/>
                </a:solidFill>
              </a:rPr>
              <a:t>`: Fetches current time and date.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`</a:t>
            </a:r>
            <a:r>
              <a:rPr lang="en-US" sz="3200" b="1" dirty="0">
                <a:solidFill>
                  <a:schemeClr val="bg1"/>
                </a:solidFill>
              </a:rPr>
              <a:t>random`: Selects random jokes, facts, and quotes.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8659" y="0"/>
            <a:ext cx="9806939" cy="14858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Working Mechanism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159" y="2148840"/>
            <a:ext cx="11932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assistant listens for user input via a microphone.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Converts </a:t>
            </a:r>
            <a:r>
              <a:rPr lang="en-US" sz="3200" b="1" dirty="0">
                <a:solidFill>
                  <a:schemeClr val="bg1"/>
                </a:solidFill>
              </a:rPr>
              <a:t>speech to text and matches it with predefined commands.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Based </a:t>
            </a:r>
            <a:r>
              <a:rPr lang="en-US" sz="3200" b="1" dirty="0">
                <a:solidFill>
                  <a:schemeClr val="bg1"/>
                </a:solidFill>
              </a:rPr>
              <a:t>on the command, it executes the respective function.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Uses </a:t>
            </a:r>
            <a:r>
              <a:rPr lang="en-US" sz="3200" b="1" dirty="0">
                <a:solidFill>
                  <a:schemeClr val="bg1"/>
                </a:solidFill>
              </a:rPr>
              <a:t>`pyttsx3` to provide a vocal response to the user.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8659" y="0"/>
            <a:ext cx="8549639" cy="14858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7300" y="2125980"/>
            <a:ext cx="11955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Personal </a:t>
            </a:r>
            <a:r>
              <a:rPr lang="en-US" sz="3200" b="1" dirty="0">
                <a:solidFill>
                  <a:schemeClr val="bg1"/>
                </a:solidFill>
              </a:rPr>
              <a:t>voice assistant for basic tasks.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Hands-free </a:t>
            </a:r>
            <a:r>
              <a:rPr lang="en-US" sz="3200" b="1" dirty="0">
                <a:solidFill>
                  <a:schemeClr val="bg1"/>
                </a:solidFill>
              </a:rPr>
              <a:t>interaction for accessibility users.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Interactive </a:t>
            </a:r>
            <a:r>
              <a:rPr lang="en-US" sz="3200" b="1" dirty="0" err="1">
                <a:solidFill>
                  <a:schemeClr val="bg1"/>
                </a:solidFill>
              </a:rPr>
              <a:t>chatbot</a:t>
            </a:r>
            <a:r>
              <a:rPr lang="en-US" sz="3200" b="1" dirty="0">
                <a:solidFill>
                  <a:schemeClr val="bg1"/>
                </a:solidFill>
              </a:rPr>
              <a:t> for entertainment and engagement.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</a:rPr>
              <a:t>Integration </a:t>
            </a:r>
            <a:r>
              <a:rPr lang="en-US" sz="3200" b="1" dirty="0">
                <a:solidFill>
                  <a:schemeClr val="bg1"/>
                </a:solidFill>
              </a:rPr>
              <a:t>into smart home systems for voice control.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285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Python Voice Assistant - System </vt:lpstr>
      <vt:lpstr>Introduction</vt:lpstr>
      <vt:lpstr>Objectives</vt:lpstr>
      <vt:lpstr>System Architecture &amp; Workflow</vt:lpstr>
      <vt:lpstr>Key  Features</vt:lpstr>
      <vt:lpstr>Technology Stack</vt:lpstr>
      <vt:lpstr>Working Mechanism</vt:lpstr>
      <vt:lpstr>Use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Voice Assistant - System</dc:title>
  <dc:creator>SHRI</dc:creator>
  <cp:lastModifiedBy>SHRI</cp:lastModifiedBy>
  <cp:revision>3</cp:revision>
  <dcterms:created xsi:type="dcterms:W3CDTF">2025-02-26T09:03:11Z</dcterms:created>
  <dcterms:modified xsi:type="dcterms:W3CDTF">2025-02-26T09:23:55Z</dcterms:modified>
</cp:coreProperties>
</file>