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4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4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49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3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4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9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7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2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4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EE02A62-80A0-434D-A7B2-F56FB026551E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2A6A305-C89D-4480-8E3C-1B54C3269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jangoproject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The web framework for perfectionists with deadlines.</a:t>
            </a:r>
          </a:p>
        </p:txBody>
      </p:sp>
    </p:spTree>
    <p:extLst>
      <p:ext uri="{BB962C8B-B14F-4D97-AF65-F5344CB8AC3E}">
        <p14:creationId xmlns:p14="http://schemas.microsoft.com/office/powerpoint/2010/main" val="83674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Django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programmers at </a:t>
            </a:r>
            <a:r>
              <a:rPr lang="en-US" dirty="0" err="1" smtClean="0"/>
              <a:t>Lawerence</a:t>
            </a:r>
            <a:r>
              <a:rPr lang="en-US" dirty="0" smtClean="0"/>
              <a:t> Journal World Newspapers started Python application and initiated Django in 2003</a:t>
            </a:r>
            <a:endParaRPr lang="en-US" dirty="0"/>
          </a:p>
          <a:p>
            <a:r>
              <a:rPr lang="en-US" dirty="0" smtClean="0"/>
              <a:t>Main purpose was to create database driven web sites</a:t>
            </a:r>
          </a:p>
          <a:p>
            <a:r>
              <a:rPr lang="en-US" dirty="0" smtClean="0"/>
              <a:t>Especially creating news articles and contents easily and rapidly</a:t>
            </a:r>
          </a:p>
          <a:p>
            <a:r>
              <a:rPr lang="en-US" dirty="0"/>
              <a:t>It is named after famous guitarist Django </a:t>
            </a:r>
            <a:r>
              <a:rPr lang="en-US" dirty="0" smtClean="0"/>
              <a:t>Reinhardt</a:t>
            </a:r>
          </a:p>
          <a:p>
            <a:r>
              <a:rPr lang="en-US" dirty="0" smtClean="0"/>
              <a:t>Django Software Foundation(DSF) maintains the Django Project</a:t>
            </a:r>
          </a:p>
          <a:p>
            <a:r>
              <a:rPr lang="en-US" dirty="0" smtClean="0"/>
              <a:t>For more </a:t>
            </a:r>
            <a:r>
              <a:rPr lang="en-US" dirty="0"/>
              <a:t>details </a:t>
            </a:r>
            <a:r>
              <a:rPr lang="en-US" dirty="0" smtClean="0"/>
              <a:t>please check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www.djangoproject.com/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5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Django?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Superfast Development</a:t>
            </a:r>
          </a:p>
          <a:p>
            <a:r>
              <a:rPr lang="en-US" dirty="0" smtClean="0"/>
              <a:t>Batteries included  </a:t>
            </a:r>
          </a:p>
          <a:p>
            <a:r>
              <a:rPr lang="en-US" dirty="0" smtClean="0"/>
              <a:t>Very Scalable</a:t>
            </a:r>
          </a:p>
          <a:p>
            <a:r>
              <a:rPr lang="en-US" dirty="0" smtClean="0"/>
              <a:t>Secure and Stable</a:t>
            </a:r>
          </a:p>
          <a:p>
            <a:r>
              <a:rPr lang="en-US" dirty="0"/>
              <a:t>Incredibly </a:t>
            </a:r>
            <a:r>
              <a:rPr lang="en-US" dirty="0" smtClean="0"/>
              <a:t>versatile</a:t>
            </a:r>
          </a:p>
          <a:p>
            <a:r>
              <a:rPr lang="en-US" smtClean="0"/>
              <a:t>Flexible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1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of websites powered by Django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96" y="2363265"/>
            <a:ext cx="2567313" cy="17115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412" y="2637194"/>
            <a:ext cx="3057134" cy="11636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49" y="2100534"/>
            <a:ext cx="2669241" cy="20019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51" y="4522366"/>
            <a:ext cx="2021910" cy="20219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456" y="4522366"/>
            <a:ext cx="2026125" cy="1458514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7" y="2301757"/>
            <a:ext cx="1834558" cy="1834558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581" y="4670510"/>
            <a:ext cx="3486675" cy="11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MVT</a:t>
            </a:r>
          </a:p>
          <a:p>
            <a:r>
              <a:rPr lang="en-US" dirty="0" smtClean="0"/>
              <a:t>DRY</a:t>
            </a:r>
            <a:endParaRPr lang="en-US" b="1" dirty="0"/>
          </a:p>
          <a:p>
            <a:r>
              <a:rPr lang="en-US" dirty="0" smtClean="0"/>
              <a:t>Loose coupling</a:t>
            </a:r>
          </a:p>
          <a:p>
            <a:r>
              <a:rPr lang="en-US" dirty="0" smtClean="0"/>
              <a:t>Extensibility</a:t>
            </a:r>
          </a:p>
          <a:p>
            <a:r>
              <a:rPr lang="en-US" dirty="0" smtClean="0"/>
              <a:t>Simplicity</a:t>
            </a:r>
          </a:p>
          <a:p>
            <a:r>
              <a:rPr lang="en-US" dirty="0" smtClean="0"/>
              <a:t>Less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Project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Inbuilt ORM </a:t>
            </a:r>
          </a:p>
          <a:p>
            <a:r>
              <a:rPr lang="en-US" dirty="0"/>
              <a:t>Schema Migrations with Django </a:t>
            </a:r>
            <a:r>
              <a:rPr lang="en-US" dirty="0" smtClean="0"/>
              <a:t>ORM</a:t>
            </a:r>
          </a:p>
          <a:p>
            <a:r>
              <a:rPr lang="en-US" dirty="0" smtClean="0"/>
              <a:t>Supports 3</a:t>
            </a:r>
            <a:r>
              <a:rPr lang="en-US" baseline="30000" dirty="0" smtClean="0"/>
              <a:t>rd</a:t>
            </a:r>
            <a:r>
              <a:rPr lang="en-US" dirty="0" smtClean="0"/>
              <a:t> Party ORMs like </a:t>
            </a:r>
            <a:r>
              <a:rPr lang="en-US" dirty="0" err="1" smtClean="0"/>
              <a:t>SQLAlchemy</a:t>
            </a:r>
            <a:endParaRPr lang="en-US" dirty="0" smtClean="0"/>
          </a:p>
          <a:p>
            <a:r>
              <a:rPr lang="en-US" dirty="0" smtClean="0"/>
              <a:t>Supports multiple Relational and Non relational database engine</a:t>
            </a:r>
          </a:p>
          <a:p>
            <a:r>
              <a:rPr lang="en-US" dirty="0" smtClean="0"/>
              <a:t>Generic Views</a:t>
            </a:r>
          </a:p>
          <a:p>
            <a:r>
              <a:rPr lang="en-US" dirty="0" smtClean="0"/>
              <a:t>Templates With </a:t>
            </a:r>
            <a:r>
              <a:rPr lang="en-US" dirty="0" err="1" smtClean="0"/>
              <a:t>Jinja</a:t>
            </a:r>
            <a:r>
              <a:rPr lang="en-US" dirty="0" smtClean="0"/>
              <a:t> 2 </a:t>
            </a:r>
            <a:r>
              <a:rPr lang="en-US" dirty="0" err="1" smtClean="0"/>
              <a:t>Templating</a:t>
            </a:r>
            <a:r>
              <a:rPr lang="en-US" dirty="0" smtClean="0"/>
              <a:t> engine</a:t>
            </a:r>
          </a:p>
          <a:p>
            <a:r>
              <a:rPr lang="en-US" dirty="0" smtClean="0"/>
              <a:t>Middleware</a:t>
            </a:r>
          </a:p>
          <a:p>
            <a:r>
              <a:rPr lang="en-US" dirty="0" smtClean="0"/>
              <a:t>Context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6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3028739" cy="101796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397" y="-859947"/>
            <a:ext cx="5675720" cy="7592686"/>
          </a:xfrm>
        </p:spPr>
      </p:pic>
    </p:spTree>
    <p:extLst>
      <p:ext uri="{BB962C8B-B14F-4D97-AF65-F5344CB8AC3E}">
        <p14:creationId xmlns:p14="http://schemas.microsoft.com/office/powerpoint/2010/main" val="437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4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127</TotalTime>
  <Words>140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Django</vt:lpstr>
      <vt:lpstr>About Django</vt:lpstr>
      <vt:lpstr>Why Django?</vt:lpstr>
      <vt:lpstr>Some of websites powered by Django</vt:lpstr>
      <vt:lpstr>Django Fundamentals</vt:lpstr>
      <vt:lpstr>Django Project Components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Mhatre, Pradnya</dc:creator>
  <cp:lastModifiedBy>Mhatre, Pradnya</cp:lastModifiedBy>
  <cp:revision>30</cp:revision>
  <dcterms:created xsi:type="dcterms:W3CDTF">2017-01-04T09:55:53Z</dcterms:created>
  <dcterms:modified xsi:type="dcterms:W3CDTF">2017-02-14T07:18:26Z</dcterms:modified>
</cp:coreProperties>
</file>