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embeddedFontLst>
    <p:embeddedFont>
      <p:font typeface="Ex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Ex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Exo-italic.fntdata"/><Relationship Id="rId14" Type="http://schemas.openxmlformats.org/officeDocument/2006/relationships/slide" Target="slides/slide9.xml"/><Relationship Id="rId36" Type="http://schemas.openxmlformats.org/officeDocument/2006/relationships/font" Target="fonts/Ex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Ex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5" y="6356356"/>
            <a:ext cx="516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642627" y="6508397"/>
            <a:ext cx="106652" cy="125222"/>
          </a:xfrm>
          <a:custGeom>
            <a:rect b="b" l="l" r="r" t="t"/>
            <a:pathLst>
              <a:path extrusionOk="0" h="34" w="33">
                <a:moveTo>
                  <a:pt x="33" y="27"/>
                </a:moveTo>
                <a:cubicBezTo>
                  <a:pt x="33" y="27"/>
                  <a:pt x="33" y="28"/>
                  <a:pt x="33" y="28"/>
                </a:cubicBezTo>
                <a:cubicBezTo>
                  <a:pt x="33" y="29"/>
                  <a:pt x="33" y="30"/>
                  <a:pt x="33" y="30"/>
                </a:cubicBezTo>
                <a:cubicBezTo>
                  <a:pt x="32" y="31"/>
                  <a:pt x="31" y="32"/>
                  <a:pt x="30" y="32"/>
                </a:cubicBezTo>
                <a:cubicBezTo>
                  <a:pt x="28" y="33"/>
                  <a:pt x="27" y="34"/>
                  <a:pt x="25" y="34"/>
                </a:cubicBezTo>
                <a:cubicBezTo>
                  <a:pt x="25" y="34"/>
                  <a:pt x="24" y="34"/>
                  <a:pt x="24" y="34"/>
                </a:cubicBezTo>
                <a:cubicBezTo>
                  <a:pt x="24" y="33"/>
                  <a:pt x="23" y="33"/>
                  <a:pt x="23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21" y="33"/>
                  <a:pt x="21" y="33"/>
                  <a:pt x="20" y="32"/>
                </a:cubicBezTo>
                <a:cubicBezTo>
                  <a:pt x="20" y="32"/>
                  <a:pt x="19" y="32"/>
                  <a:pt x="19" y="32"/>
                </a:cubicBezTo>
                <a:cubicBezTo>
                  <a:pt x="18" y="31"/>
                  <a:pt x="16" y="31"/>
                  <a:pt x="15" y="30"/>
                </a:cubicBezTo>
                <a:cubicBezTo>
                  <a:pt x="13" y="29"/>
                  <a:pt x="11" y="27"/>
                  <a:pt x="9" y="25"/>
                </a:cubicBezTo>
                <a:cubicBezTo>
                  <a:pt x="7" y="23"/>
                  <a:pt x="5" y="21"/>
                  <a:pt x="4" y="19"/>
                </a:cubicBezTo>
                <a:cubicBezTo>
                  <a:pt x="3" y="17"/>
                  <a:pt x="2" y="16"/>
                  <a:pt x="2" y="15"/>
                </a:cubicBezTo>
                <a:cubicBezTo>
                  <a:pt x="2" y="14"/>
                  <a:pt x="1" y="14"/>
                  <a:pt x="1" y="13"/>
                </a:cubicBezTo>
                <a:cubicBezTo>
                  <a:pt x="1" y="13"/>
                  <a:pt x="1" y="12"/>
                  <a:pt x="1" y="12"/>
                </a:cubicBezTo>
                <a:cubicBezTo>
                  <a:pt x="1" y="12"/>
                  <a:pt x="0" y="11"/>
                  <a:pt x="0" y="1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9"/>
                  <a:pt x="0" y="9"/>
                  <a:pt x="0" y="8"/>
                </a:cubicBezTo>
                <a:cubicBezTo>
                  <a:pt x="0" y="7"/>
                  <a:pt x="0" y="5"/>
                  <a:pt x="1" y="4"/>
                </a:cubicBezTo>
                <a:cubicBezTo>
                  <a:pt x="2" y="2"/>
                  <a:pt x="3" y="1"/>
                  <a:pt x="4" y="1"/>
                </a:cubicBezTo>
                <a:cubicBezTo>
                  <a:pt x="4" y="1"/>
                  <a:pt x="5" y="1"/>
                  <a:pt x="5" y="1"/>
                </a:cubicBezTo>
                <a:cubicBezTo>
                  <a:pt x="6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8" y="0"/>
                  <a:pt x="8" y="1"/>
                  <a:pt x="9" y="2"/>
                </a:cubicBezTo>
                <a:cubicBezTo>
                  <a:pt x="9" y="2"/>
                  <a:pt x="9" y="3"/>
                  <a:pt x="9" y="3"/>
                </a:cubicBezTo>
                <a:cubicBezTo>
                  <a:pt x="10" y="4"/>
                  <a:pt x="10" y="5"/>
                  <a:pt x="10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7"/>
                  <a:pt x="11" y="7"/>
                </a:cubicBezTo>
                <a:cubicBezTo>
                  <a:pt x="12" y="7"/>
                  <a:pt x="12" y="7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9"/>
                  <a:pt x="12" y="9"/>
                  <a:pt x="11" y="10"/>
                </a:cubicBezTo>
                <a:cubicBezTo>
                  <a:pt x="11" y="10"/>
                  <a:pt x="10" y="10"/>
                  <a:pt x="10" y="11"/>
                </a:cubicBezTo>
                <a:cubicBezTo>
                  <a:pt x="9" y="11"/>
                  <a:pt x="9" y="12"/>
                  <a:pt x="8" y="12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10" y="17"/>
                  <a:pt x="11" y="19"/>
                  <a:pt x="13" y="21"/>
                </a:cubicBezTo>
                <a:cubicBezTo>
                  <a:pt x="14" y="22"/>
                  <a:pt x="16" y="24"/>
                  <a:pt x="18" y="25"/>
                </a:cubicBezTo>
                <a:cubicBezTo>
                  <a:pt x="18" y="25"/>
                  <a:pt x="19" y="25"/>
                  <a:pt x="19" y="25"/>
                </a:cubicBezTo>
                <a:cubicBezTo>
                  <a:pt x="19" y="25"/>
                  <a:pt x="19" y="25"/>
                  <a:pt x="19" y="25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1" y="26"/>
                  <a:pt x="21" y="26"/>
                  <a:pt x="22" y="25"/>
                </a:cubicBezTo>
                <a:cubicBezTo>
                  <a:pt x="22" y="25"/>
                  <a:pt x="22" y="24"/>
                  <a:pt x="23" y="24"/>
                </a:cubicBezTo>
                <a:cubicBezTo>
                  <a:pt x="23" y="23"/>
                  <a:pt x="24" y="23"/>
                  <a:pt x="24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2"/>
                  <a:pt x="26" y="22"/>
                  <a:pt x="27" y="22"/>
                </a:cubicBezTo>
                <a:cubicBezTo>
                  <a:pt x="27" y="22"/>
                  <a:pt x="27" y="23"/>
                  <a:pt x="27" y="23"/>
                </a:cubicBezTo>
                <a:cubicBezTo>
                  <a:pt x="28" y="23"/>
                  <a:pt x="28" y="23"/>
                  <a:pt x="29" y="23"/>
                </a:cubicBezTo>
                <a:cubicBezTo>
                  <a:pt x="29" y="24"/>
                  <a:pt x="30" y="24"/>
                  <a:pt x="30" y="24"/>
                </a:cubicBezTo>
                <a:cubicBezTo>
                  <a:pt x="31" y="24"/>
                  <a:pt x="31" y="25"/>
                  <a:pt x="31" y="25"/>
                </a:cubicBezTo>
                <a:cubicBezTo>
                  <a:pt x="33" y="25"/>
                  <a:pt x="33" y="26"/>
                  <a:pt x="33" y="26"/>
                </a:cubicBezTo>
                <a:cubicBezTo>
                  <a:pt x="33" y="26"/>
                  <a:pt x="33" y="26"/>
                  <a:pt x="33" y="2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8375" lIns="96750" spcFirstLastPara="1" rIns="96750" wrap="square" tIns="48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4344269" y="6524235"/>
            <a:ext cx="100939" cy="110829"/>
          </a:xfrm>
          <a:custGeom>
            <a:rect b="b" l="l" r="r" t="t"/>
            <a:pathLst>
              <a:path extrusionOk="0" h="32" w="33">
                <a:moveTo>
                  <a:pt x="31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4"/>
                  <a:pt x="1" y="25"/>
                  <a:pt x="2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4" y="29"/>
                  <a:pt x="10" y="29"/>
                </a:cubicBezTo>
                <a:cubicBezTo>
                  <a:pt x="10" y="32"/>
                  <a:pt x="10" y="32"/>
                  <a:pt x="10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29"/>
                  <a:pt x="23" y="29"/>
                  <a:pt x="23" y="29"/>
                </a:cubicBezTo>
                <a:cubicBezTo>
                  <a:pt x="19" y="29"/>
                  <a:pt x="20" y="25"/>
                  <a:pt x="20" y="25"/>
                </a:cubicBezTo>
                <a:cubicBezTo>
                  <a:pt x="31" y="25"/>
                  <a:pt x="31" y="25"/>
                  <a:pt x="31" y="25"/>
                </a:cubicBezTo>
                <a:cubicBezTo>
                  <a:pt x="32" y="25"/>
                  <a:pt x="33" y="24"/>
                  <a:pt x="33" y="23"/>
                </a:cubicBezTo>
                <a:cubicBezTo>
                  <a:pt x="33" y="3"/>
                  <a:pt x="33" y="3"/>
                  <a:pt x="33" y="3"/>
                </a:cubicBezTo>
                <a:cubicBezTo>
                  <a:pt x="33" y="1"/>
                  <a:pt x="32" y="0"/>
                  <a:pt x="31" y="0"/>
                </a:cubicBezTo>
                <a:close/>
                <a:moveTo>
                  <a:pt x="15" y="22"/>
                </a:moveTo>
                <a:cubicBezTo>
                  <a:pt x="15" y="21"/>
                  <a:pt x="16" y="20"/>
                  <a:pt x="17" y="20"/>
                </a:cubicBezTo>
                <a:cubicBezTo>
                  <a:pt x="18" y="20"/>
                  <a:pt x="18" y="21"/>
                  <a:pt x="18" y="22"/>
                </a:cubicBezTo>
                <a:cubicBezTo>
                  <a:pt x="18" y="23"/>
                  <a:pt x="18" y="24"/>
                  <a:pt x="17" y="24"/>
                </a:cubicBezTo>
                <a:cubicBezTo>
                  <a:pt x="16" y="24"/>
                  <a:pt x="15" y="23"/>
                  <a:pt x="15" y="22"/>
                </a:cubicBezTo>
                <a:close/>
                <a:moveTo>
                  <a:pt x="30" y="20"/>
                </a:moveTo>
                <a:cubicBezTo>
                  <a:pt x="2" y="20"/>
                  <a:pt x="2" y="20"/>
                  <a:pt x="2" y="20"/>
                </a:cubicBezTo>
                <a:cubicBezTo>
                  <a:pt x="2" y="3"/>
                  <a:pt x="2" y="3"/>
                  <a:pt x="2" y="3"/>
                </a:cubicBezTo>
                <a:cubicBezTo>
                  <a:pt x="30" y="3"/>
                  <a:pt x="30" y="3"/>
                  <a:pt x="30" y="3"/>
                </a:cubicBezTo>
                <a:lnTo>
                  <a:pt x="30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8375" lIns="96750" spcFirstLastPara="1" rIns="96750" wrap="square" tIns="48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3273359" y="-973843"/>
            <a:ext cx="4351338" cy="9950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7527167" y="6356356"/>
            <a:ext cx="1013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610605" y="6356356"/>
            <a:ext cx="516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b="30015" l="9829" r="52099" t="52055"/>
          <a:stretch/>
        </p:blipFill>
        <p:spPr>
          <a:xfrm>
            <a:off x="-5542" y="-40662"/>
            <a:ext cx="5131724" cy="16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/>
        </p:nvSpPr>
        <p:spPr>
          <a:xfrm>
            <a:off x="1460331" y="284056"/>
            <a:ext cx="5001429" cy="835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1799434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527167" y="6356356"/>
            <a:ext cx="1013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610605" y="6356356"/>
            <a:ext cx="516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73892" y="1848204"/>
            <a:ext cx="995027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7527167" y="6356356"/>
            <a:ext cx="1013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5" y="6356356"/>
            <a:ext cx="516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45605" y="973025"/>
            <a:ext cx="6400800" cy="27432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231181" y="314194"/>
            <a:ext cx="4225573" cy="61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/>
        </p:nvSpPr>
        <p:spPr>
          <a:xfrm>
            <a:off x="10336547" y="396101"/>
            <a:ext cx="177078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www.ruchagroup.com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1851" y="1709744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1851" y="458946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527167" y="6356356"/>
            <a:ext cx="1013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5" y="6356356"/>
            <a:ext cx="516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7527167" y="6356356"/>
            <a:ext cx="1013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5" y="6356356"/>
            <a:ext cx="516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30015" l="9829" r="52099" t="52055"/>
          <a:stretch/>
        </p:blipFill>
        <p:spPr>
          <a:xfrm>
            <a:off x="-5542" y="-6795"/>
            <a:ext cx="5131724" cy="16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>
            <p:ph type="title"/>
          </p:nvPr>
        </p:nvSpPr>
        <p:spPr>
          <a:xfrm>
            <a:off x="1460331" y="284056"/>
            <a:ext cx="5001429" cy="835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7527167" y="6356356"/>
            <a:ext cx="1013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610605" y="6356356"/>
            <a:ext cx="516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 b="30015" l="9829" r="52099" t="52055"/>
          <a:stretch/>
        </p:blipFill>
        <p:spPr>
          <a:xfrm>
            <a:off x="-5542" y="-6795"/>
            <a:ext cx="5131724" cy="16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/>
          <p:nvPr>
            <p:ph type="title"/>
          </p:nvPr>
        </p:nvSpPr>
        <p:spPr>
          <a:xfrm>
            <a:off x="1460331" y="284056"/>
            <a:ext cx="5001429" cy="835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idx="10" type="dt"/>
          </p:nvPr>
        </p:nvSpPr>
        <p:spPr>
          <a:xfrm>
            <a:off x="7527167" y="6356356"/>
            <a:ext cx="1013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5" y="6356356"/>
            <a:ext cx="516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p7"/>
          <p:cNvPicPr preferRelativeResize="0"/>
          <p:nvPr/>
        </p:nvPicPr>
        <p:blipFill rotWithShape="1">
          <a:blip r:embed="rId2">
            <a:alphaModFix/>
          </a:blip>
          <a:srcRect b="30015" l="9829" r="52099" t="52055"/>
          <a:stretch/>
        </p:blipFill>
        <p:spPr>
          <a:xfrm>
            <a:off x="-5542" y="-6795"/>
            <a:ext cx="5131724" cy="16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 txBox="1"/>
          <p:nvPr>
            <p:ph type="title"/>
          </p:nvPr>
        </p:nvSpPr>
        <p:spPr>
          <a:xfrm>
            <a:off x="1460331" y="284056"/>
            <a:ext cx="5001429" cy="835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7527167" y="6356356"/>
            <a:ext cx="1013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610605" y="6356356"/>
            <a:ext cx="516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839788" y="1569152"/>
            <a:ext cx="3932237" cy="7083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5183188" y="987431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839788" y="227753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527167" y="6356356"/>
            <a:ext cx="1013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610605" y="6356356"/>
            <a:ext cx="516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30015" l="9829" r="52099" t="52055"/>
          <a:stretch/>
        </p:blipFill>
        <p:spPr>
          <a:xfrm>
            <a:off x="-5542" y="-6795"/>
            <a:ext cx="5131724" cy="16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 txBox="1"/>
          <p:nvPr/>
        </p:nvSpPr>
        <p:spPr>
          <a:xfrm>
            <a:off x="1460331" y="284054"/>
            <a:ext cx="5001429" cy="835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>
            <p:ph idx="2" type="pic"/>
          </p:nvPr>
        </p:nvSpPr>
        <p:spPr>
          <a:xfrm>
            <a:off x="5183188" y="1484489"/>
            <a:ext cx="6172200" cy="4410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7527167" y="6356356"/>
            <a:ext cx="1013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610605" y="6356356"/>
            <a:ext cx="516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30015" l="9829" r="52099" t="52055"/>
          <a:stretch/>
        </p:blipFill>
        <p:spPr>
          <a:xfrm>
            <a:off x="-5542" y="-40662"/>
            <a:ext cx="5131724" cy="16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 txBox="1"/>
          <p:nvPr/>
        </p:nvSpPr>
        <p:spPr>
          <a:xfrm>
            <a:off x="1460331" y="284056"/>
            <a:ext cx="5001429" cy="835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73892" y="1825625"/>
            <a:ext cx="995027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610605" y="6356356"/>
            <a:ext cx="516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management\Downloads\logo+tagline.png"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55771" y="6059454"/>
            <a:ext cx="773036" cy="66202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8156725" y="6697125"/>
            <a:ext cx="97878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9127375" y="6551388"/>
            <a:ext cx="2239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/>
              <a:t>4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en-US"/>
              <a:t>Apr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-2020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                      </a:t>
            </a:r>
            <a:endParaRPr/>
          </a:p>
        </p:txBody>
      </p:sp>
      <p:sp>
        <p:nvSpPr>
          <p:cNvPr id="97" name="Google Shape;97;p13"/>
          <p:cNvSpPr txBox="1"/>
          <p:nvPr>
            <p:ph idx="1" type="subTitle"/>
          </p:nvPr>
        </p:nvSpPr>
        <p:spPr>
          <a:xfrm>
            <a:off x="322950" y="3027713"/>
            <a:ext cx="115461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4500">
                <a:solidFill>
                  <a:srgbClr val="002060"/>
                </a:solidFill>
                <a:latin typeface="Exo"/>
                <a:ea typeface="Exo"/>
                <a:cs typeface="Exo"/>
                <a:sym typeface="Exo"/>
              </a:rPr>
              <a:t>Library Management System</a:t>
            </a:r>
            <a:endParaRPr sz="4500">
              <a:solidFill>
                <a:srgbClr val="002060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237416" y="311474"/>
            <a:ext cx="4219338" cy="591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>
                <a:latin typeface="Exo"/>
                <a:ea typeface="Exo"/>
                <a:cs typeface="Exo"/>
                <a:sym typeface="Exo"/>
              </a:rPr>
              <a:t>Add Book Details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b="6250" l="0" r="1722" t="8929"/>
          <a:stretch/>
        </p:blipFill>
        <p:spPr>
          <a:xfrm>
            <a:off x="0" y="1175658"/>
            <a:ext cx="12192000" cy="4847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237416" y="311474"/>
            <a:ext cx="4219338" cy="591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>
                <a:latin typeface="Exo"/>
                <a:ea typeface="Exo"/>
                <a:cs typeface="Exo"/>
                <a:sym typeface="Exo"/>
              </a:rPr>
              <a:t>Edit Book Details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 rotWithShape="1">
          <a:blip r:embed="rId3">
            <a:alphaModFix/>
          </a:blip>
          <a:srcRect b="6249" l="0" r="1275" t="9127"/>
          <a:stretch/>
        </p:blipFill>
        <p:spPr>
          <a:xfrm>
            <a:off x="1" y="1117600"/>
            <a:ext cx="121920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237416" y="311474"/>
            <a:ext cx="4219338" cy="591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>
                <a:latin typeface="Exo"/>
                <a:ea typeface="Exo"/>
                <a:cs typeface="Exo"/>
                <a:sym typeface="Exo"/>
              </a:rPr>
              <a:t>Book  History Details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 b="6250" l="0" r="0" t="8929"/>
          <a:stretch/>
        </p:blipFill>
        <p:spPr>
          <a:xfrm>
            <a:off x="0" y="1088572"/>
            <a:ext cx="121920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237416" y="311474"/>
            <a:ext cx="4219338" cy="591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>
                <a:latin typeface="Exo"/>
                <a:ea typeface="Exo"/>
                <a:cs typeface="Exo"/>
                <a:sym typeface="Exo"/>
              </a:rPr>
              <a:t>Feedback Form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6398" l="0" r="0" t="9276"/>
          <a:stretch/>
        </p:blipFill>
        <p:spPr>
          <a:xfrm>
            <a:off x="0" y="1059543"/>
            <a:ext cx="12192000" cy="4992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473892" y="1848204"/>
            <a:ext cx="995027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 txBox="1"/>
          <p:nvPr>
            <p:ph type="title"/>
          </p:nvPr>
        </p:nvSpPr>
        <p:spPr>
          <a:xfrm>
            <a:off x="231181" y="314194"/>
            <a:ext cx="4225573" cy="61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/>
              <a:t>HR Role </a:t>
            </a:r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4604863" y="2914650"/>
            <a:ext cx="1571625" cy="14716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4604862" y="4386262"/>
            <a:ext cx="1571625" cy="3095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 User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 b="36817" l="21827" r="19519" t="5490"/>
          <a:stretch/>
        </p:blipFill>
        <p:spPr>
          <a:xfrm>
            <a:off x="4784659" y="2976913"/>
            <a:ext cx="1328737" cy="1306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231181" y="314194"/>
            <a:ext cx="4225573" cy="61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/>
              <a:t>HR Dashboard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 b="6249" l="0" r="1275" t="9127"/>
          <a:stretch/>
        </p:blipFill>
        <p:spPr>
          <a:xfrm>
            <a:off x="1" y="1088570"/>
            <a:ext cx="12192000" cy="497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231181" y="314194"/>
            <a:ext cx="4225573" cy="61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/>
              <a:t>Pending Request Book</a:t>
            </a: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 rotWithShape="1">
          <a:blip r:embed="rId3">
            <a:alphaModFix/>
          </a:blip>
          <a:srcRect b="6250" l="0" r="0" t="8929"/>
          <a:stretch/>
        </p:blipFill>
        <p:spPr>
          <a:xfrm>
            <a:off x="0" y="1103086"/>
            <a:ext cx="12192000" cy="4920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231181" y="314194"/>
            <a:ext cx="4225573" cy="61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/>
              <a:t>Request Accept Form</a:t>
            </a:r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 rotWithShape="1">
          <a:blip r:embed="rId3">
            <a:alphaModFix/>
          </a:blip>
          <a:srcRect b="6250" l="0" r="0" t="9325"/>
          <a:stretch/>
        </p:blipFill>
        <p:spPr>
          <a:xfrm>
            <a:off x="0" y="1233714"/>
            <a:ext cx="12192000" cy="4818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231181" y="314194"/>
            <a:ext cx="4225573" cy="61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/>
              <a:t>Issued Book List</a:t>
            </a: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 rotWithShape="1">
          <a:blip r:embed="rId3">
            <a:alphaModFix/>
          </a:blip>
          <a:srcRect b="6249" l="0" r="0" t="9127"/>
          <a:stretch/>
        </p:blipFill>
        <p:spPr>
          <a:xfrm>
            <a:off x="0" y="1088572"/>
            <a:ext cx="12192000" cy="4949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231181" y="314194"/>
            <a:ext cx="4225573" cy="61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/>
              <a:t>Issued Book Details</a:t>
            </a:r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 b="6250" l="0" r="0" t="8929"/>
          <a:stretch/>
        </p:blipFill>
        <p:spPr>
          <a:xfrm>
            <a:off x="0" y="1132114"/>
            <a:ext cx="121920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231181" y="285618"/>
            <a:ext cx="4225573" cy="61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>
                <a:latin typeface="Exo"/>
                <a:ea typeface="Exo"/>
                <a:cs typeface="Exo"/>
                <a:sym typeface="Exo"/>
              </a:rPr>
              <a:t>DashBoard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1486995" y="2106073"/>
            <a:ext cx="2486025" cy="657225"/>
          </a:xfrm>
          <a:prstGeom prst="wedgeRectCallout">
            <a:avLst>
              <a:gd fmla="val 92256" name="adj1"/>
              <a:gd fmla="val 16368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Employee Code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8268795" y="4030123"/>
            <a:ext cx="2486025" cy="657225"/>
          </a:xfrm>
          <a:prstGeom prst="wedgeRectCallout">
            <a:avLst>
              <a:gd fmla="val -76710" name="adj1"/>
              <a:gd fmla="val -7109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Employee Password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7883032" y="1777460"/>
            <a:ext cx="2486025" cy="657225"/>
          </a:xfrm>
          <a:prstGeom prst="wedgeRectCallout">
            <a:avLst>
              <a:gd fmla="val -54297" name="adj1"/>
              <a:gd fmla="val 52815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Login Event Verification Notification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4777882" y="5125498"/>
            <a:ext cx="2486025" cy="657225"/>
          </a:xfrm>
          <a:prstGeom prst="wedgeRectCallout">
            <a:avLst>
              <a:gd fmla="val -21538" name="adj1"/>
              <a:gd fmla="val -15805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Login Button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6250" l="0" r="0" t="9052"/>
          <a:stretch/>
        </p:blipFill>
        <p:spPr>
          <a:xfrm>
            <a:off x="0" y="1087821"/>
            <a:ext cx="12192000" cy="4871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231181" y="314194"/>
            <a:ext cx="4225573" cy="61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sz="2520"/>
              <a:t>Near Deadline Book Table</a:t>
            </a:r>
            <a:endParaRPr sz="2520"/>
          </a:p>
        </p:txBody>
      </p:sp>
      <p:pic>
        <p:nvPicPr>
          <p:cNvPr id="222" name="Google Shape;222;p32"/>
          <p:cNvPicPr preferRelativeResize="0"/>
          <p:nvPr/>
        </p:nvPicPr>
        <p:blipFill rotWithShape="1">
          <a:blip r:embed="rId3">
            <a:alphaModFix/>
          </a:blip>
          <a:srcRect b="6250" l="0" r="0" t="9325"/>
          <a:stretch/>
        </p:blipFill>
        <p:spPr>
          <a:xfrm>
            <a:off x="0" y="1146629"/>
            <a:ext cx="12192000" cy="4862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231181" y="314194"/>
            <a:ext cx="4225573" cy="61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sz="2520"/>
              <a:t>Near Deadline Book Deatils</a:t>
            </a:r>
            <a:endParaRPr sz="2520"/>
          </a:p>
        </p:txBody>
      </p:sp>
      <p:pic>
        <p:nvPicPr>
          <p:cNvPr id="228" name="Google Shape;228;p33"/>
          <p:cNvPicPr preferRelativeResize="0"/>
          <p:nvPr/>
        </p:nvPicPr>
        <p:blipFill rotWithShape="1">
          <a:blip r:embed="rId3">
            <a:alphaModFix/>
          </a:blip>
          <a:srcRect b="6250" l="0" r="0" t="8929"/>
          <a:stretch/>
        </p:blipFill>
        <p:spPr>
          <a:xfrm>
            <a:off x="0" y="1088571"/>
            <a:ext cx="12192000" cy="4862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231181" y="314194"/>
            <a:ext cx="4225573" cy="61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sz="2520"/>
              <a:t>Cross Deadline Book Table</a:t>
            </a:r>
            <a:endParaRPr sz="2520"/>
          </a:p>
        </p:txBody>
      </p:sp>
      <p:pic>
        <p:nvPicPr>
          <p:cNvPr id="234" name="Google Shape;234;p34"/>
          <p:cNvPicPr preferRelativeResize="0"/>
          <p:nvPr/>
        </p:nvPicPr>
        <p:blipFill rotWithShape="1">
          <a:blip r:embed="rId3">
            <a:alphaModFix/>
          </a:blip>
          <a:srcRect b="6250" l="0" r="0" t="8929"/>
          <a:stretch/>
        </p:blipFill>
        <p:spPr>
          <a:xfrm>
            <a:off x="1" y="1088572"/>
            <a:ext cx="12191999" cy="4891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231181" y="314194"/>
            <a:ext cx="4225573" cy="61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sz="2520"/>
              <a:t>Cross Deadline Book Details</a:t>
            </a:r>
            <a:endParaRPr sz="2520"/>
          </a:p>
        </p:txBody>
      </p:sp>
      <p:pic>
        <p:nvPicPr>
          <p:cNvPr id="240" name="Google Shape;240;p35"/>
          <p:cNvPicPr preferRelativeResize="0"/>
          <p:nvPr/>
        </p:nvPicPr>
        <p:blipFill rotWithShape="1">
          <a:blip r:embed="rId3">
            <a:alphaModFix/>
          </a:blip>
          <a:srcRect b="6249" l="0" r="0" t="9127"/>
          <a:stretch/>
        </p:blipFill>
        <p:spPr>
          <a:xfrm>
            <a:off x="0" y="1146628"/>
            <a:ext cx="12192000" cy="487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231181" y="314194"/>
            <a:ext cx="4225573" cy="61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/>
              <a:t>Book Delivered Table</a:t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 rotWithShape="1">
          <a:blip r:embed="rId3">
            <a:alphaModFix/>
          </a:blip>
          <a:srcRect b="6249" l="0" r="0" t="9127"/>
          <a:stretch/>
        </p:blipFill>
        <p:spPr>
          <a:xfrm>
            <a:off x="0" y="1161144"/>
            <a:ext cx="12192000" cy="4833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231181" y="314194"/>
            <a:ext cx="4225573" cy="61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sz="2520"/>
              <a:t>Delivered Book Date Form</a:t>
            </a:r>
            <a:endParaRPr sz="2520"/>
          </a:p>
        </p:txBody>
      </p:sp>
      <p:pic>
        <p:nvPicPr>
          <p:cNvPr id="252" name="Google Shape;252;p37"/>
          <p:cNvPicPr preferRelativeResize="0"/>
          <p:nvPr/>
        </p:nvPicPr>
        <p:blipFill rotWithShape="1">
          <a:blip r:embed="rId3">
            <a:alphaModFix/>
          </a:blip>
          <a:srcRect b="6249" l="0" r="0" t="9127"/>
          <a:stretch/>
        </p:blipFill>
        <p:spPr>
          <a:xfrm>
            <a:off x="0" y="1132114"/>
            <a:ext cx="121920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231181" y="314194"/>
            <a:ext cx="4225573" cy="61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/>
              <a:t>Due Date Records</a:t>
            </a:r>
            <a:endParaRPr/>
          </a:p>
        </p:txBody>
      </p:sp>
      <p:pic>
        <p:nvPicPr>
          <p:cNvPr id="258" name="Google Shape;258;p38"/>
          <p:cNvPicPr preferRelativeResize="0"/>
          <p:nvPr/>
        </p:nvPicPr>
        <p:blipFill rotWithShape="1">
          <a:blip r:embed="rId3">
            <a:alphaModFix/>
          </a:blip>
          <a:srcRect b="6250" l="0" r="0" t="9325"/>
          <a:stretch/>
        </p:blipFill>
        <p:spPr>
          <a:xfrm>
            <a:off x="0" y="1117601"/>
            <a:ext cx="12192000" cy="4862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231181" y="314194"/>
            <a:ext cx="4225573" cy="61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/>
              <a:t>Due Date Records</a:t>
            </a:r>
            <a:endParaRPr/>
          </a:p>
        </p:txBody>
      </p:sp>
      <p:pic>
        <p:nvPicPr>
          <p:cNvPr id="264" name="Google Shape;264;p39"/>
          <p:cNvPicPr preferRelativeResize="0"/>
          <p:nvPr/>
        </p:nvPicPr>
        <p:blipFill rotWithShape="1">
          <a:blip r:embed="rId3">
            <a:alphaModFix/>
          </a:blip>
          <a:srcRect b="6250" l="0" r="0" t="9325"/>
          <a:stretch/>
        </p:blipFill>
        <p:spPr>
          <a:xfrm>
            <a:off x="0" y="1074058"/>
            <a:ext cx="12192000" cy="4934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231181" y="314194"/>
            <a:ext cx="4225573" cy="61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/>
              <a:t>Total Book</a:t>
            </a:r>
            <a:endParaRPr/>
          </a:p>
        </p:txBody>
      </p:sp>
      <p:pic>
        <p:nvPicPr>
          <p:cNvPr id="270" name="Google Shape;270;p40"/>
          <p:cNvPicPr preferRelativeResize="0"/>
          <p:nvPr/>
        </p:nvPicPr>
        <p:blipFill rotWithShape="1">
          <a:blip r:embed="rId3">
            <a:alphaModFix/>
          </a:blip>
          <a:srcRect b="5357" l="0" r="0" t="8929"/>
          <a:stretch/>
        </p:blipFill>
        <p:spPr>
          <a:xfrm>
            <a:off x="0" y="1147378"/>
            <a:ext cx="12192000" cy="4827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>
            <p:ph type="title"/>
          </p:nvPr>
        </p:nvSpPr>
        <p:spPr>
          <a:xfrm>
            <a:off x="231181" y="314194"/>
            <a:ext cx="6083894" cy="61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520"/>
              <a:buFont typeface="Arial"/>
              <a:buNone/>
            </a:pPr>
            <a:r>
              <a:rPr lang="en-US" sz="1836">
                <a:latin typeface="Arial"/>
                <a:ea typeface="Arial"/>
                <a:cs typeface="Arial"/>
                <a:sym typeface="Arial"/>
              </a:rPr>
              <a:t>Thank You…</a:t>
            </a:r>
            <a:endParaRPr sz="1836"/>
          </a:p>
        </p:txBody>
      </p:sp>
      <p:sp>
        <p:nvSpPr>
          <p:cNvPr id="276" name="Google Shape;276;p41"/>
          <p:cNvSpPr/>
          <p:nvPr/>
        </p:nvSpPr>
        <p:spPr>
          <a:xfrm>
            <a:off x="1057280" y="2071697"/>
            <a:ext cx="2486025" cy="657225"/>
          </a:xfrm>
          <a:prstGeom prst="wedgeRectCallout">
            <a:avLst>
              <a:gd fmla="val 92256" name="adj1"/>
              <a:gd fmla="val 16368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Employee Code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1"/>
          <p:cNvSpPr/>
          <p:nvPr/>
        </p:nvSpPr>
        <p:spPr>
          <a:xfrm>
            <a:off x="7839080" y="3995747"/>
            <a:ext cx="2486025" cy="657225"/>
          </a:xfrm>
          <a:prstGeom prst="wedgeRectCallout">
            <a:avLst>
              <a:gd fmla="val -76710" name="adj1"/>
              <a:gd fmla="val -7109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Employee Password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1"/>
          <p:cNvSpPr/>
          <p:nvPr/>
        </p:nvSpPr>
        <p:spPr>
          <a:xfrm>
            <a:off x="7453317" y="1743084"/>
            <a:ext cx="2486025" cy="657225"/>
          </a:xfrm>
          <a:prstGeom prst="wedgeRectCallout">
            <a:avLst>
              <a:gd fmla="val -54297" name="adj1"/>
              <a:gd fmla="val 52815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Login Event Verification Notification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1"/>
          <p:cNvSpPr/>
          <p:nvPr/>
        </p:nvSpPr>
        <p:spPr>
          <a:xfrm>
            <a:off x="4348167" y="5091122"/>
            <a:ext cx="2486025" cy="657225"/>
          </a:xfrm>
          <a:prstGeom prst="wedgeRectCallout">
            <a:avLst>
              <a:gd fmla="val -21538" name="adj1"/>
              <a:gd fmla="val -15805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Login Button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1"/>
          <p:cNvSpPr/>
          <p:nvPr/>
        </p:nvSpPr>
        <p:spPr>
          <a:xfrm>
            <a:off x="4914899" y="2705585"/>
            <a:ext cx="5963771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002060"/>
                </a:solidFill>
                <a:latin typeface="Exo"/>
                <a:ea typeface="Exo"/>
                <a:cs typeface="Exo"/>
                <a:sym typeface="Exo"/>
              </a:rPr>
              <a:t>Thank You</a:t>
            </a:r>
            <a:endParaRPr b="0" i="0" sz="2900" u="none" cap="none" strike="noStrike">
              <a:solidFill>
                <a:srgbClr val="002060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                      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5138736" y="2357437"/>
            <a:ext cx="1571625" cy="14716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5138736" y="3829049"/>
            <a:ext cx="1571625" cy="3095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9240" y="2459830"/>
            <a:ext cx="1306955" cy="1306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237416" y="311474"/>
            <a:ext cx="4219338" cy="591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>
                <a:latin typeface="Exo"/>
                <a:ea typeface="Exo"/>
                <a:cs typeface="Exo"/>
                <a:sym typeface="Exo"/>
              </a:rPr>
              <a:t>User DashBoard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26890" l="0" r="1386" t="9127"/>
          <a:stretch/>
        </p:blipFill>
        <p:spPr>
          <a:xfrm>
            <a:off x="0" y="1190172"/>
            <a:ext cx="12192000" cy="3599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4">
            <a:alphaModFix/>
          </a:blip>
          <a:srcRect b="15575" l="0" r="1275" t="56745"/>
          <a:stretch/>
        </p:blipFill>
        <p:spPr>
          <a:xfrm>
            <a:off x="1" y="4644572"/>
            <a:ext cx="12192000" cy="1393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237416" y="311474"/>
            <a:ext cx="4219338" cy="591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>
                <a:latin typeface="Exo"/>
                <a:ea typeface="Exo"/>
                <a:cs typeface="Exo"/>
                <a:sym typeface="Exo"/>
              </a:rPr>
              <a:t>Available Books Table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b="6250" l="0" r="0" t="8929"/>
          <a:stretch/>
        </p:blipFill>
        <p:spPr>
          <a:xfrm>
            <a:off x="1" y="1117601"/>
            <a:ext cx="12191999" cy="4905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237416" y="311474"/>
            <a:ext cx="4219338" cy="591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>
                <a:latin typeface="Exo"/>
                <a:ea typeface="Exo"/>
                <a:cs typeface="Exo"/>
                <a:sym typeface="Exo"/>
              </a:rPr>
              <a:t>Pending Books Table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6250" l="0" r="6295" t="8929"/>
          <a:stretch/>
        </p:blipFill>
        <p:spPr>
          <a:xfrm>
            <a:off x="0" y="1132116"/>
            <a:ext cx="12192000" cy="4876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237416" y="311474"/>
            <a:ext cx="4219338" cy="591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>
                <a:latin typeface="Exo"/>
                <a:ea typeface="Exo"/>
                <a:cs typeface="Exo"/>
                <a:sym typeface="Exo"/>
              </a:rPr>
              <a:t>Issued Book Table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6250" l="0" r="0" t="8929"/>
          <a:stretch/>
        </p:blipFill>
        <p:spPr>
          <a:xfrm>
            <a:off x="0" y="1161144"/>
            <a:ext cx="12192000" cy="4847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237416" y="311474"/>
            <a:ext cx="4219338" cy="591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>
                <a:latin typeface="Exo"/>
                <a:ea typeface="Exo"/>
                <a:cs typeface="Exo"/>
                <a:sym typeface="Exo"/>
              </a:rPr>
              <a:t>Request New Book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b="6250" l="0" r="0" t="8929"/>
          <a:stretch/>
        </p:blipFill>
        <p:spPr>
          <a:xfrm>
            <a:off x="0" y="1161144"/>
            <a:ext cx="121920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237416" y="311474"/>
            <a:ext cx="4219338" cy="591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>
                <a:latin typeface="Exo"/>
                <a:ea typeface="Exo"/>
                <a:cs typeface="Exo"/>
                <a:sym typeface="Exo"/>
              </a:rPr>
              <a:t>Create Book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13888" l="0" r="1499" t="9127"/>
          <a:stretch/>
        </p:blipFill>
        <p:spPr>
          <a:xfrm>
            <a:off x="0" y="1103088"/>
            <a:ext cx="12192000" cy="3541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 rotWithShape="1">
          <a:blip r:embed="rId4">
            <a:alphaModFix/>
          </a:blip>
          <a:srcRect b="5804" l="0" r="1474" t="69394"/>
          <a:stretch/>
        </p:blipFill>
        <p:spPr>
          <a:xfrm>
            <a:off x="1" y="4630057"/>
            <a:ext cx="12192000" cy="1407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