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65" r:id="rId15"/>
    <p:sldId id="266" r:id="rId16"/>
    <p:sldId id="267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898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5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9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5875080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12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47151"/>
            <a:ext cx="7772400" cy="16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FF67AD"/>
                </a:solidFill>
                <a:latin typeface="Raleway"/>
                <a:ea typeface="Raleway"/>
                <a:cs typeface="Raleway"/>
                <a:sym typeface="Raleway"/>
              </a:rPr>
              <a:t>Club Overview - Today...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Quicksand"/>
                <a:ea typeface="Quicksand"/>
                <a:cs typeface="Quicksand"/>
                <a:sym typeface="Quicksand"/>
              </a:rPr>
              <a:t>(Get Excited!!!!!)</a:t>
            </a:r>
          </a:p>
          <a:p>
            <a: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4000" i="0" u="none" strike="noStrike" cap="none" baseline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00" y="1602625"/>
            <a:ext cx="4748700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Function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Using a function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= 4 , b = 3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2" indent="0" algn="l">
              <a:lnSpc>
                <a:spcPct val="115000"/>
              </a:lnSpc>
            </a:pPr>
            <a:r>
              <a:rPr lang="en-US" sz="2400" dirty="0" err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ns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funMultiply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a,b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2" indent="0" algn="l">
              <a:lnSpc>
                <a:spcPct val="115000"/>
              </a:lnSpc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ans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&lt;- Also a function</a:t>
            </a:r>
            <a:endParaRPr sz="24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We can also use actual values in place of a and b and we can call a function from a loop, if.. else or even another function !</a:t>
            </a:r>
          </a:p>
          <a:p>
            <a:pPr lvl="0" indent="0" algn="l">
              <a:lnSpc>
                <a:spcPct val="115000"/>
              </a:lnSpc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Print(“The multiplication of 236 and 342 is “</a:t>
            </a:r>
            <a:r>
              <a:rPr lang="en-US" sz="2400" dirty="0" err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funMultiply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(236,342))</a:t>
            </a: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497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</a:t>
            </a: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are Operators</a:t>
            </a: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Assignment =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 = 7</a:t>
            </a:r>
          </a:p>
          <a:p>
            <a:pPr marL="342900" lvl="0" indent="-342900" algn="l">
              <a:lnSpc>
                <a:spcPct val="115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Addition ,</a:t>
            </a: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Subtraction 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+ -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result = 3 + 5 – 8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342900" lvl="0" indent="-342900" algn="l">
              <a:lnSpc>
                <a:spcPct val="115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Multiplication,</a:t>
            </a: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Division 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* /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result = a*2, result = 8/2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Modulus % 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result = 8%2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Equality == , !=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if(a/2 == 4) print(“a is 8”)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Exponentiation **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result = a**2 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finds square of a number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Comparison &gt;, &lt;, &lt;= ,&gt;= </a:t>
            </a: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if(a&lt;10) print(“a is single digit”)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054182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Lets try some programs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Write a  function to calculate area of a rectangle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rectangleArea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height,width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area = height*width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return area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rectangleArea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(5,6))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30</a:t>
            </a:r>
            <a:endParaRPr lang="en-US" sz="24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348005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Lets try some programs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>
              <a:lnSpc>
                <a:spcPct val="115000"/>
              </a:lnSpc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 Multiples of 5 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until 50</a:t>
            </a:r>
          </a:p>
          <a:p>
            <a:pPr lvl="0" indent="0" algn="l">
              <a:lnSpc>
                <a:spcPct val="115000"/>
              </a:lnSpc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>
              <a:lnSpc>
                <a:spcPct val="115000"/>
              </a:lnSpc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1" indent="0" algn="l">
              <a:lnSpc>
                <a:spcPct val="115000"/>
              </a:lnSpc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 = 1</a:t>
            </a:r>
          </a:p>
          <a:p>
            <a:pPr lvl="1" indent="0" algn="l">
              <a:lnSpc>
                <a:spcPct val="115000"/>
              </a:lnSpc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While(a &lt;= 10)</a:t>
            </a:r>
          </a:p>
          <a:p>
            <a:pPr lvl="1" indent="0" algn="l">
              <a:lnSpc>
                <a:spcPct val="115000"/>
              </a:lnSpc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Print (a*5)</a:t>
            </a:r>
          </a:p>
          <a:p>
            <a:pPr lvl="1" indent="0" algn="l">
              <a:lnSpc>
                <a:spcPct val="115000"/>
              </a:lnSpc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15  …</a:t>
            </a:r>
            <a:endParaRPr lang="en-US" sz="2400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7493027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r>
              <a:rPr lang="en-US" sz="220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</a:rPr>
              <a:t>Coding!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When you have a question...</a:t>
            </a:r>
          </a:p>
          <a:p>
            <a:pPr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Spend 10 minutes on a given problem.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the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instructions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again!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Check if the module provides any </a:t>
            </a: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hints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lphaL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Google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the problem.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someone else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another person in the club.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aleway"/>
              <a:buAutoNum type="arabicPeriod"/>
            </a:pPr>
            <a:r>
              <a:rPr lang="en-US" sz="24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Ask</a:t>
            </a:r>
            <a:r>
              <a:rPr lang="en-US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me for help!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Closing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4900" y="1032824"/>
            <a:ext cx="8134200" cy="44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>
                <a:solidFill>
                  <a:srgbClr val="3BABA7"/>
                </a:solidFill>
                <a:latin typeface="Raleway"/>
                <a:ea typeface="Raleway"/>
                <a:cs typeface="Raleway"/>
                <a:sym typeface="Raleway"/>
                <a:rtl val="0"/>
              </a:rPr>
              <a:t>Agenda</a:t>
            </a: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Opening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 smtClean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Basics of Programming</a:t>
            </a:r>
            <a:endParaRPr lang="en-US" sz="2400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romanUcPeriod"/>
            </a:pPr>
            <a:r>
              <a:rPr lang="en-US" sz="2400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Closing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644" cy="75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504908" y="2892898"/>
            <a:ext cx="8134200" cy="10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Opening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Basics of programming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We will learn some basic programming constructs. These are used in EVERY programming language.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Variables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Conditions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Loops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Operators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Variable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It is a temporary name to store a value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They are like math variables.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Raleway"/>
              <a:buChar char="●"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They can store different kinds of values</a:t>
            </a:r>
          </a:p>
          <a:p>
            <a:pPr marL="76200" lvl="2" indent="0">
              <a:lnSpc>
                <a:spcPct val="115000"/>
              </a:lnSpc>
              <a:buClr>
                <a:srgbClr val="7F7F7F"/>
              </a:buClr>
              <a:buSzPct val="100000"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2" indent="0" algn="l"/>
            <a:r>
              <a:rPr lang="en-US" sz="2400" dirty="0" smtClean="0"/>
              <a:t>String of Characters or words : </a:t>
            </a:r>
          </a:p>
          <a:p>
            <a:pPr lvl="2" indent="0" algn="l"/>
            <a:r>
              <a:rPr lang="en-US" sz="2400" dirty="0"/>
              <a:t>	</a:t>
            </a:r>
            <a:r>
              <a:rPr lang="en-US" sz="2400" dirty="0" smtClean="0"/>
              <a:t>name = “Alice” or </a:t>
            </a:r>
            <a:r>
              <a:rPr lang="en-US" sz="2400" dirty="0" err="1" smtClean="0"/>
              <a:t>str</a:t>
            </a:r>
            <a:r>
              <a:rPr lang="en-US" sz="2400" dirty="0" smtClean="0"/>
              <a:t> = “</a:t>
            </a:r>
            <a:r>
              <a:rPr lang="en-US" sz="2400" dirty="0"/>
              <a:t>g</a:t>
            </a:r>
            <a:r>
              <a:rPr lang="en-US" sz="2400" dirty="0" smtClean="0"/>
              <a:t>irls who code” </a:t>
            </a:r>
          </a:p>
          <a:p>
            <a:pPr lvl="2" indent="0" algn="l"/>
            <a:r>
              <a:rPr lang="is-IS" sz="2400" dirty="0" smtClean="0"/>
              <a:t>Number : age = 12</a:t>
            </a:r>
          </a:p>
          <a:p>
            <a:pPr lvl="2" indent="0" algn="l"/>
            <a:r>
              <a:rPr lang="is-IS" sz="2400" dirty="0" smtClean="0"/>
              <a:t>Decimal : temperature = 55.6</a:t>
            </a:r>
          </a:p>
          <a:p>
            <a:pPr lvl="2" indent="0" algn="l"/>
            <a:r>
              <a:rPr lang="en-US" sz="2400" dirty="0" smtClean="0"/>
              <a:t>Boolean : girl = true;</a:t>
            </a:r>
            <a:endParaRPr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Condition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If(girl==True)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Print(“She is a girl”)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Else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Print (“He is a boy”)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Else is optional !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440px-If-Then-Else-diagram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2111375"/>
            <a:ext cx="4048125" cy="39469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Loop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If you want to run code over and over again.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For 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eg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 Print “Hello </a:t>
            </a: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orld !” 5 times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Print(“Hello World !”)</a:t>
            </a:r>
          </a:p>
          <a:p>
            <a:pPr indent="0" algn="l">
              <a:lnSpc>
                <a:spcPct val="115000"/>
              </a:lnSpc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Print(“Hello World !”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Print(“Hello World !”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Print(“Hello World !”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algn="l">
              <a:lnSpc>
                <a:spcPct val="115000"/>
              </a:lnSpc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Print(“Hello World !”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Great ! Now Print it 2348 times!</a:t>
            </a: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Loop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ount = 0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While (count &lt; 2378)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Print(“Hello World !”)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count = count + 1</a:t>
            </a: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loop_architect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985049"/>
            <a:ext cx="3860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98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0" y="0"/>
            <a:ext cx="1846499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255200" y="78900"/>
            <a:ext cx="4888800" cy="6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190500" rtl="0">
              <a:spcBef>
                <a:spcPts val="0"/>
              </a:spcBef>
              <a:buNone/>
            </a:pPr>
            <a:endParaRPr lang="en-US" sz="2200" dirty="0">
              <a:solidFill>
                <a:srgbClr val="3BABA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862450"/>
            <a:ext cx="7772400" cy="112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CB3124"/>
                </a:solidFill>
                <a:latin typeface="Raleway"/>
                <a:ea typeface="Raleway"/>
                <a:cs typeface="Raleway"/>
                <a:sym typeface="Raleway"/>
              </a:rPr>
              <a:t>What is a Function ?</a:t>
            </a:r>
            <a:endParaRPr lang="en-US" sz="30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CB31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 named section of code that performs a specific task. It can accept variables and return results upon completion.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For 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eg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, Function to return the multiplication of 2 numbers.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funMultiply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2400" dirty="0" err="1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a,b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-US"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result = a * b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sz="2400" dirty="0" smtClean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return result</a:t>
            </a:r>
            <a:endParaRPr lang="en-US" sz="2400" dirty="0" smtClean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43223667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505</Words>
  <Application>Microsoft Macintosh PowerPoint</Application>
  <PresentationFormat>On-screen Show (4:3)</PresentationFormat>
  <Paragraphs>132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Raleway</vt:lpstr>
      <vt:lpstr>Quicksand</vt:lpstr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20</cp:revision>
  <dcterms:modified xsi:type="dcterms:W3CDTF">2015-10-28T20:50:53Z</dcterms:modified>
</cp:coreProperties>
</file>