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77" r:id="rId7"/>
    <p:sldId id="278" r:id="rId8"/>
    <p:sldId id="279" r:id="rId9"/>
    <p:sldId id="265" r:id="rId10"/>
    <p:sldId id="262" r:id="rId11"/>
    <p:sldId id="266" r:id="rId12"/>
    <p:sldId id="267" r:id="rId1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68988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5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marL="0" marR="0" indent="30480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marL="0" marR="0" indent="30480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marL="0" marR="0" indent="30480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marL="0" marR="0" indent="30480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marL="0" marR="0" indent="30480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marL="0" marR="0" indent="30480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marL="0" marR="0" indent="30480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9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1pPr>
            <a:lvl2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2pPr>
            <a:lvl3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3pPr>
            <a:lvl4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4pPr>
            <a:lvl5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5pPr>
            <a:lvl6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6pPr>
            <a:lvl7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7pPr>
            <a:lvl8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8pPr>
            <a:lvl9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2pPr>
            <a:lvl3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12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marL="742950" indent="-285750" rtl="0">
              <a:spcBef>
                <a:spcPts val="0"/>
              </a:spcBef>
              <a:defRPr/>
            </a:lvl2pPr>
            <a:lvl3pPr marL="1143000" indent="-228600" rtl="0">
              <a:spcBef>
                <a:spcPts val="0"/>
              </a:spcBef>
              <a:defRPr/>
            </a:lvl3pPr>
            <a:lvl4pPr marL="1600200" indent="-228600"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2pPr>
            <a:lvl3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5875080"/>
            <a:ext cx="8229600" cy="692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952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285750" indent="-1714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2pPr>
            <a:lvl3pPr marL="285750" indent="-1714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▪"/>
              <a:defRPr/>
            </a:lvl3pPr>
            <a:lvl4pPr marL="285750" indent="-952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4pPr>
            <a:lvl5pPr marL="285750" indent="-1714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5pPr>
            <a:lvl6pPr marL="285750" indent="-1714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▪"/>
              <a:defRPr/>
            </a:lvl6pPr>
            <a:lvl7pPr marL="285750" indent="-952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285750" indent="-1714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8pPr>
            <a:lvl9pPr marL="285750" indent="-1714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marL="0" marR="0" indent="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marL="0" marR="0" indent="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marL="0" marR="0" indent="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marL="0" marR="0" indent="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marL="0" marR="0" indent="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marL="0" marR="0" indent="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marL="0" marR="0" indent="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12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540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2pPr>
            <a:lvl3pPr marL="1143000" marR="0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▪"/>
              <a:defRPr/>
            </a:lvl3pPr>
            <a:lvl4pPr marL="1600200" marR="0" indent="-38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4pPr>
            <a:lvl5pPr marL="20574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5pPr>
            <a:lvl6pPr marL="25146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▪"/>
              <a:defRPr/>
            </a:lvl6pPr>
            <a:lvl7pPr marL="2971800" marR="0" indent="-38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8pPr>
            <a:lvl9pPr marL="38862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hyperlink" Target="http://www.w3schools.com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85800" y="3747151"/>
            <a:ext cx="7772400" cy="164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800">
                <a:solidFill>
                  <a:srgbClr val="FF67AD"/>
                </a:solidFill>
                <a:latin typeface="Raleway"/>
                <a:ea typeface="Raleway"/>
                <a:cs typeface="Raleway"/>
                <a:sym typeface="Raleway"/>
              </a:rPr>
              <a:t>Club Overview - Today...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7F7F7F"/>
                </a:solidFill>
                <a:latin typeface="Quicksand"/>
                <a:ea typeface="Quicksand"/>
                <a:cs typeface="Quicksand"/>
                <a:sym typeface="Quicksand"/>
              </a:rPr>
              <a:t>(Get Excited!!!!!)</a:t>
            </a:r>
          </a:p>
          <a:p>
            <a:pPr marL="0" marR="0" lv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4000" i="0" u="none" strike="noStrike" cap="none" baseline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19" name="Shape 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7600" y="1602625"/>
            <a:ext cx="4748700" cy="19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80" y="0"/>
            <a:ext cx="1846499" cy="7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4255200" y="78900"/>
            <a:ext cx="4888800" cy="600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190500" rtl="0">
              <a:spcBef>
                <a:spcPts val="0"/>
              </a:spcBef>
              <a:buNone/>
            </a:pPr>
            <a:endParaRPr lang="en-US" sz="2200" dirty="0">
              <a:solidFill>
                <a:srgbClr val="3BABA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685800" y="862450"/>
            <a:ext cx="7772400" cy="112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CB3124"/>
                </a:solidFill>
                <a:latin typeface="Raleway"/>
                <a:ea typeface="Raleway"/>
                <a:cs typeface="Raleway"/>
                <a:sym typeface="Raleway"/>
              </a:rPr>
              <a:t>Steps</a:t>
            </a:r>
            <a:endParaRPr lang="en-US" sz="3000" dirty="0">
              <a:solidFill>
                <a:srgbClr val="CB31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rgbClr val="CB31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4436" y="2205700"/>
            <a:ext cx="64617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Create a Folder Called Web on the Desktop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Download Sublime Editor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Open </a:t>
            </a:r>
            <a:r>
              <a:rPr lang="en-US" sz="2400" dirty="0" smtClean="0">
                <a:hlinkClick r:id="rId4"/>
              </a:rPr>
              <a:t>www.w3schools.com</a:t>
            </a:r>
            <a:r>
              <a:rPr lang="en-US" sz="2400" dirty="0" smtClean="0"/>
              <a:t>  in Browser for Reference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Open Sublime Editor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Create a New File and Name it as </a:t>
            </a:r>
            <a:r>
              <a:rPr lang="en-US" sz="2400" dirty="0" err="1" smtClean="0"/>
              <a:t>index.html</a:t>
            </a:r>
            <a:r>
              <a:rPr lang="en-US" sz="2400" dirty="0" smtClean="0"/>
              <a:t> and save it in Your Web Folder on desktop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80" y="0"/>
            <a:ext cx="1846499" cy="7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4255200" y="78900"/>
            <a:ext cx="4888800" cy="600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190500" rtl="0">
              <a:spcBef>
                <a:spcPts val="0"/>
              </a:spcBef>
              <a:buNone/>
            </a:pPr>
            <a:r>
              <a:rPr lang="en-US" sz="2200">
                <a:solidFill>
                  <a:srgbClr val="3BABA7"/>
                </a:solidFill>
                <a:latin typeface="Raleway"/>
                <a:ea typeface="Raleway"/>
                <a:cs typeface="Raleway"/>
                <a:sym typeface="Raleway"/>
              </a:rPr>
              <a:t>Coding!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685800" y="862450"/>
            <a:ext cx="7772400" cy="112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rgbClr val="CB3124"/>
                </a:solidFill>
                <a:latin typeface="Raleway"/>
                <a:ea typeface="Raleway"/>
                <a:cs typeface="Raleway"/>
                <a:sym typeface="Raleway"/>
              </a:rPr>
              <a:t>When you have a question...</a:t>
            </a:r>
          </a:p>
          <a:p>
            <a:pPr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Raleway"/>
              <a:buAutoNum type="arabicPeriod"/>
            </a:pPr>
            <a:r>
              <a:rPr lang="en-US" sz="24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Spend 10 minutes on a given problem.</a:t>
            </a: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Raleway"/>
              <a:buAutoNum type="alphaLcPeriod"/>
            </a:pPr>
            <a:r>
              <a:rPr lang="en-US" sz="24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Check the </a:t>
            </a:r>
            <a:r>
              <a:rPr lang="en-US" sz="2400" b="1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instructions</a:t>
            </a:r>
            <a:r>
              <a:rPr lang="en-US" sz="24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 again!</a:t>
            </a: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Raleway"/>
              <a:buAutoNum type="alphaLcPeriod"/>
            </a:pPr>
            <a:r>
              <a:rPr lang="en-US" sz="24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Check if the module provides any </a:t>
            </a:r>
            <a:r>
              <a:rPr lang="en-US" sz="2400" b="1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hints</a:t>
            </a:r>
            <a:r>
              <a:rPr lang="en-US" sz="24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!</a:t>
            </a: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Raleway"/>
              <a:buAutoNum type="alphaLcPeriod"/>
            </a:pPr>
            <a:r>
              <a:rPr lang="en-US" sz="2400" b="1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Google</a:t>
            </a:r>
            <a:r>
              <a:rPr lang="en-US" sz="24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 the problem.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Raleway"/>
              <a:buAutoNum type="arabicPeriod"/>
            </a:pPr>
            <a:r>
              <a:rPr lang="en-US" sz="2400" b="1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Ask</a:t>
            </a:r>
            <a:r>
              <a:rPr lang="en-US" sz="24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 someone else in the club.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Raleway"/>
              <a:buAutoNum type="arabicPeriod"/>
            </a:pPr>
            <a:r>
              <a:rPr lang="en-US" sz="2400" b="1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Ask</a:t>
            </a:r>
            <a:r>
              <a:rPr lang="en-US" sz="24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 another person in the club.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Raleway"/>
              <a:buAutoNum type="arabicPeriod"/>
            </a:pPr>
            <a:r>
              <a:rPr lang="en-US" sz="2400" b="1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Ask</a:t>
            </a:r>
            <a:r>
              <a:rPr lang="en-US" sz="24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 me for help!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subTitle" idx="1"/>
          </p:nvPr>
        </p:nvSpPr>
        <p:spPr>
          <a:xfrm>
            <a:off x="504908" y="2892898"/>
            <a:ext cx="8134200" cy="107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Closing</a:t>
            </a: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80" y="0"/>
            <a:ext cx="1846499" cy="7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504900" y="1032824"/>
            <a:ext cx="8134200" cy="447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 dirty="0">
                <a:solidFill>
                  <a:srgbClr val="3BABA7"/>
                </a:solidFill>
                <a:latin typeface="Raleway"/>
                <a:ea typeface="Raleway"/>
                <a:cs typeface="Raleway"/>
                <a:sym typeface="Raleway"/>
                <a:rtl val="0"/>
              </a:rPr>
              <a:t>Agenda</a:t>
            </a:r>
          </a:p>
          <a:p>
            <a:pPr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sz="2400" b="1" dirty="0">
              <a:solidFill>
                <a:schemeClr val="dk1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aleway"/>
              <a:buAutoNum type="romanUcPeriod"/>
            </a:pPr>
            <a:r>
              <a:rPr lang="en-US" sz="2400" dirty="0" smtClean="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Opening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aleway"/>
              <a:buAutoNum type="romanUcPeriod"/>
            </a:pPr>
            <a:r>
              <a:rPr lang="en-US" sz="2400" dirty="0" smtClean="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Discuss HTML and Basic Web Design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aleway"/>
              <a:buAutoNum type="romanUcPeriod"/>
            </a:pPr>
            <a:r>
              <a:rPr lang="en-US" sz="2400" dirty="0" smtClean="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Setup our Tools to start coding</a:t>
            </a:r>
            <a:endParaRPr lang="en-US" sz="2400" dirty="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aleway"/>
              <a:buAutoNum type="romanUcPeriod"/>
            </a:pPr>
            <a:r>
              <a:rPr lang="en-US" sz="2400" dirty="0" smtClean="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Make our First website</a:t>
            </a:r>
            <a:endParaRPr lang="en-US" sz="2400" dirty="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aleway"/>
              <a:buAutoNum type="romanUcPeriod"/>
            </a:pPr>
            <a:r>
              <a:rPr lang="en-US" sz="2400" dirty="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Closing</a:t>
            </a:r>
          </a:p>
        </p:txBody>
      </p:sp>
      <p:pic>
        <p:nvPicPr>
          <p:cNvPr id="25" name="Shape 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80" y="0"/>
            <a:ext cx="1846644" cy="758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504908" y="2892898"/>
            <a:ext cx="8134200" cy="107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Opening</a:t>
            </a:r>
          </a:p>
        </p:txBody>
      </p:sp>
      <p:pic>
        <p:nvPicPr>
          <p:cNvPr id="31" name="Shape 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80" y="0"/>
            <a:ext cx="1846499" cy="7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Shape 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80" y="0"/>
            <a:ext cx="1846499" cy="7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4255200" y="78900"/>
            <a:ext cx="4888800" cy="600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190500" rtl="0">
              <a:spcBef>
                <a:spcPts val="0"/>
              </a:spcBef>
              <a:buNone/>
            </a:pPr>
            <a:endParaRPr lang="en-US" sz="2200" dirty="0">
              <a:solidFill>
                <a:srgbClr val="3BABA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685800" y="862450"/>
            <a:ext cx="7772400" cy="112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CB3124"/>
                </a:solidFill>
                <a:latin typeface="Raleway"/>
                <a:ea typeface="Raleway"/>
                <a:cs typeface="Raleway"/>
                <a:sym typeface="Raleway"/>
              </a:rPr>
              <a:t>Basics of </a:t>
            </a:r>
            <a:r>
              <a:rPr lang="en-US" sz="3000" dirty="0" smtClean="0">
                <a:solidFill>
                  <a:srgbClr val="CB3124"/>
                </a:solidFill>
                <a:latin typeface="Raleway"/>
                <a:ea typeface="Raleway"/>
                <a:cs typeface="Raleway"/>
                <a:sym typeface="Raleway"/>
              </a:rPr>
              <a:t>Web Design</a:t>
            </a:r>
            <a:endParaRPr lang="en-US" sz="3000" dirty="0">
              <a:solidFill>
                <a:srgbClr val="CB31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rgbClr val="CB31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9335" y="2197894"/>
            <a:ext cx="71191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/>
          </a:p>
          <a:p>
            <a:r>
              <a:rPr lang="en-US" sz="1800" dirty="0"/>
              <a:t>+ </a:t>
            </a:r>
            <a:r>
              <a:rPr lang="en-US" sz="1800" dirty="0" smtClean="0"/>
              <a:t>HTML used for Structure  ( Order of things)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+ </a:t>
            </a:r>
            <a:r>
              <a:rPr lang="en-US" sz="1800" dirty="0" smtClean="0"/>
              <a:t>CSS used for  Presentation (colors , alignment)</a:t>
            </a:r>
          </a:p>
          <a:p>
            <a:endParaRPr lang="en-US" sz="1800" dirty="0" smtClean="0"/>
          </a:p>
          <a:p>
            <a:r>
              <a:rPr lang="en-US" sz="1800" dirty="0" smtClean="0"/>
              <a:t>+ JavaScript used </a:t>
            </a:r>
            <a:r>
              <a:rPr lang="en-US" sz="1800" dirty="0"/>
              <a:t>for  </a:t>
            </a:r>
            <a:r>
              <a:rPr lang="en-US" sz="1800" dirty="0" smtClean="0"/>
              <a:t>Interaction (Entering information, popups)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= Your Website</a:t>
            </a:r>
          </a:p>
          <a:p>
            <a:endParaRPr lang="en-US" sz="1800" dirty="0"/>
          </a:p>
          <a:p>
            <a:r>
              <a:rPr lang="en-US" sz="1800" dirty="0"/>
              <a:t>A website is a way to present your content to the world, using HTML and CSS to present that content &amp; make it look good: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hape 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80" y="0"/>
            <a:ext cx="1846499" cy="7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4255200" y="78900"/>
            <a:ext cx="4888800" cy="600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190500" rtl="0">
              <a:spcBef>
                <a:spcPts val="0"/>
              </a:spcBef>
              <a:buNone/>
            </a:pPr>
            <a:endParaRPr lang="en-US" sz="2200" dirty="0">
              <a:solidFill>
                <a:srgbClr val="3BABA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685800" y="862450"/>
            <a:ext cx="7772400" cy="112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CB3124"/>
                </a:solidFill>
                <a:latin typeface="Raleway"/>
                <a:ea typeface="Raleway"/>
                <a:cs typeface="Raleway"/>
                <a:sym typeface="Raleway"/>
              </a:rPr>
              <a:t>What is </a:t>
            </a:r>
            <a:r>
              <a:rPr lang="en-US" sz="3000" dirty="0" smtClean="0">
                <a:solidFill>
                  <a:srgbClr val="CB3124"/>
                </a:solidFill>
                <a:latin typeface="Raleway"/>
                <a:ea typeface="Raleway"/>
                <a:cs typeface="Raleway"/>
                <a:sym typeface="Raleway"/>
              </a:rPr>
              <a:t>an HTML TAG?</a:t>
            </a:r>
            <a:endParaRPr lang="en-US" sz="3000" dirty="0">
              <a:solidFill>
                <a:srgbClr val="CB31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rgbClr val="CB31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Raleway"/>
              <a:buChar char="●"/>
            </a:pPr>
            <a:endParaRPr lang="en-US" sz="2400" dirty="0" smtClean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algn="l">
              <a:lnSpc>
                <a:spcPct val="115000"/>
              </a:lnSpc>
            </a:pPr>
            <a:endParaRPr sz="32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2218" y="2395079"/>
            <a:ext cx="8373681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Each Tag Has a Start tag End Tag some content in between and optional attributes</a:t>
            </a:r>
          </a:p>
          <a:p>
            <a:endParaRPr lang="en-US" sz="2800" dirty="0" smtClean="0"/>
          </a:p>
          <a:p>
            <a:r>
              <a:rPr lang="en-US" sz="2800" dirty="0" smtClean="0"/>
              <a:t>&lt;</a:t>
            </a:r>
            <a:r>
              <a:rPr lang="en-US" sz="2800" dirty="0" err="1" smtClean="0"/>
              <a:t>tagname</a:t>
            </a:r>
            <a:r>
              <a:rPr lang="en-US" sz="2800" dirty="0" smtClean="0"/>
              <a:t> attribute=“value”&gt;content &lt;/</a:t>
            </a:r>
            <a:r>
              <a:rPr lang="en-US" sz="2800" dirty="0" err="1" smtClean="0"/>
              <a:t>tagname</a:t>
            </a:r>
            <a:r>
              <a:rPr lang="en-US" sz="2800" dirty="0" smtClean="0"/>
              <a:t>&gt;</a:t>
            </a:r>
          </a:p>
          <a:p>
            <a:endParaRPr lang="en-US" sz="2800" dirty="0"/>
          </a:p>
          <a:p>
            <a:r>
              <a:rPr lang="en-US" sz="2800" dirty="0" smtClean="0"/>
              <a:t>&lt;a </a:t>
            </a:r>
            <a:r>
              <a:rPr lang="en-US" sz="2800" dirty="0" err="1" smtClean="0"/>
              <a:t>href</a:t>
            </a:r>
            <a:r>
              <a:rPr lang="en-US" sz="2800" dirty="0" smtClean="0"/>
              <a:t>=“http://</a:t>
            </a:r>
            <a:r>
              <a:rPr lang="en-US" sz="2800" dirty="0" err="1" smtClean="0"/>
              <a:t>www.google.com</a:t>
            </a:r>
            <a:r>
              <a:rPr lang="en-US" sz="2800" dirty="0" smtClean="0"/>
              <a:t>”&gt;Google&lt;/a&gt;</a:t>
            </a:r>
          </a:p>
          <a:p>
            <a:endParaRPr lang="en-US" sz="28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hape 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80" y="0"/>
            <a:ext cx="1846499" cy="7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4255200" y="78900"/>
            <a:ext cx="4888800" cy="600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190500" rtl="0">
              <a:spcBef>
                <a:spcPts val="0"/>
              </a:spcBef>
              <a:buNone/>
            </a:pPr>
            <a:endParaRPr lang="en-US" sz="2200" dirty="0">
              <a:solidFill>
                <a:srgbClr val="3BABA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685800" y="862450"/>
            <a:ext cx="7772400" cy="112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CB3124"/>
                </a:solidFill>
                <a:latin typeface="Raleway"/>
                <a:ea typeface="Raleway"/>
                <a:cs typeface="Raleway"/>
                <a:sym typeface="Raleway"/>
              </a:rPr>
              <a:t>Basic HTML Structure</a:t>
            </a:r>
            <a:endParaRPr lang="en-US" sz="3000" dirty="0">
              <a:solidFill>
                <a:srgbClr val="CB31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rgbClr val="CB31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Raleway"/>
              <a:buChar char="●"/>
            </a:pPr>
            <a:endParaRPr lang="en-US" sz="2400" dirty="0" smtClean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algn="l">
              <a:lnSpc>
                <a:spcPct val="115000"/>
              </a:lnSpc>
            </a:pPr>
            <a:endParaRPr sz="32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5641" y="2361659"/>
            <a:ext cx="8373681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&lt;html&gt;</a:t>
            </a:r>
          </a:p>
          <a:p>
            <a:pPr lvl="1"/>
            <a:r>
              <a:rPr lang="en-US" sz="2800" dirty="0" smtClean="0"/>
              <a:t>	&lt;head&gt;</a:t>
            </a:r>
          </a:p>
          <a:p>
            <a:pPr lvl="1"/>
            <a:r>
              <a:rPr lang="en-US" sz="2800" dirty="0" smtClean="0"/>
              <a:t>	&lt;/head&gt;</a:t>
            </a:r>
          </a:p>
          <a:p>
            <a:r>
              <a:rPr lang="en-US" sz="2800" dirty="0" smtClean="0"/>
              <a:t>		&lt;body&gt;</a:t>
            </a:r>
          </a:p>
          <a:p>
            <a:r>
              <a:rPr lang="en-US" sz="2800" dirty="0" smtClean="0"/>
              <a:t>		&lt;/body&gt;</a:t>
            </a:r>
            <a:endParaRPr lang="en-US" sz="2800" dirty="0"/>
          </a:p>
          <a:p>
            <a:r>
              <a:rPr lang="en-US" sz="2800" dirty="0" smtClean="0"/>
              <a:t>&lt;/html&gt;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712877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hape 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80" y="0"/>
            <a:ext cx="1846499" cy="7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4255200" y="78900"/>
            <a:ext cx="4888800" cy="600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190500" rtl="0">
              <a:spcBef>
                <a:spcPts val="0"/>
              </a:spcBef>
              <a:buNone/>
            </a:pPr>
            <a:endParaRPr lang="en-US" sz="2200" dirty="0">
              <a:solidFill>
                <a:srgbClr val="3BABA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685800" y="862450"/>
            <a:ext cx="7772400" cy="112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CB3124"/>
                </a:solidFill>
                <a:latin typeface="Raleway"/>
                <a:ea typeface="Raleway"/>
                <a:cs typeface="Raleway"/>
                <a:sym typeface="Raleway"/>
              </a:rPr>
              <a:t>Head Tag</a:t>
            </a:r>
            <a:endParaRPr lang="en-US" sz="3000" dirty="0">
              <a:solidFill>
                <a:srgbClr val="CB31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rgbClr val="CB31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Raleway"/>
              <a:buChar char="●"/>
            </a:pPr>
            <a:endParaRPr lang="en-US" sz="2400" dirty="0" smtClean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algn="l">
              <a:lnSpc>
                <a:spcPct val="115000"/>
              </a:lnSpc>
            </a:pPr>
            <a:endParaRPr sz="32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5641" y="2361659"/>
            <a:ext cx="83736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Head Tag contains the ‘meta’ or information about our  web page</a:t>
            </a:r>
          </a:p>
          <a:p>
            <a:r>
              <a:rPr lang="en-US" sz="2800" dirty="0" smtClean="0"/>
              <a:t>For </a:t>
            </a:r>
            <a:r>
              <a:rPr lang="en-US" sz="2800" dirty="0" err="1" smtClean="0"/>
              <a:t>Eg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&lt;title&gt;&lt;/title&gt;</a:t>
            </a:r>
          </a:p>
          <a:p>
            <a:r>
              <a:rPr lang="en-US" sz="2800" dirty="0" smtClean="0"/>
              <a:t>&lt;link&gt;</a:t>
            </a:r>
          </a:p>
          <a:p>
            <a:r>
              <a:rPr lang="en-US" sz="2800" dirty="0" smtClean="0"/>
              <a:t>&lt;script&gt;&lt;/script&gt;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269553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hape 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80" y="0"/>
            <a:ext cx="1846499" cy="7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4255200" y="78900"/>
            <a:ext cx="4888800" cy="600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190500" rtl="0">
              <a:spcBef>
                <a:spcPts val="0"/>
              </a:spcBef>
              <a:buNone/>
            </a:pPr>
            <a:endParaRPr lang="en-US" sz="2200" dirty="0">
              <a:solidFill>
                <a:srgbClr val="3BABA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685800" y="862450"/>
            <a:ext cx="7772400" cy="112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CB3124"/>
                </a:solidFill>
                <a:latin typeface="Raleway"/>
                <a:ea typeface="Raleway"/>
                <a:cs typeface="Raleway"/>
                <a:sym typeface="Raleway"/>
              </a:rPr>
              <a:t>Body Tag</a:t>
            </a:r>
            <a:endParaRPr lang="en-US" sz="3000" dirty="0">
              <a:solidFill>
                <a:srgbClr val="CB31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rgbClr val="CB31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Raleway"/>
              <a:buChar char="●"/>
            </a:pPr>
            <a:endParaRPr lang="en-US" sz="2400" dirty="0" smtClean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algn="l">
              <a:lnSpc>
                <a:spcPct val="115000"/>
              </a:lnSpc>
            </a:pPr>
            <a:endParaRPr sz="32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5641" y="2361659"/>
            <a:ext cx="83736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</a:t>
            </a:r>
            <a:r>
              <a:rPr lang="en-US" sz="2800" dirty="0" err="1" smtClean="0"/>
              <a:t>BodyTag</a:t>
            </a:r>
            <a:r>
              <a:rPr lang="en-US" sz="2800" dirty="0" smtClean="0"/>
              <a:t> contains the contents of our  web page</a:t>
            </a:r>
          </a:p>
          <a:p>
            <a:r>
              <a:rPr lang="en-US" sz="2800" dirty="0" smtClean="0"/>
              <a:t>For </a:t>
            </a:r>
            <a:r>
              <a:rPr lang="en-US" sz="2800" dirty="0" err="1" smtClean="0"/>
              <a:t>Eg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&lt;body&gt;</a:t>
            </a:r>
          </a:p>
          <a:p>
            <a:r>
              <a:rPr lang="en-US" sz="2800" dirty="0" smtClean="0"/>
              <a:t>&lt;p&gt;Let it </a:t>
            </a:r>
            <a:r>
              <a:rPr lang="en-US" sz="2800" dirty="0" err="1" smtClean="0"/>
              <a:t>Gooo</a:t>
            </a:r>
            <a:r>
              <a:rPr lang="en-US" sz="2800" dirty="0" smtClean="0"/>
              <a:t> ! &lt;</a:t>
            </a:r>
            <a:r>
              <a:rPr lang="en-US" sz="2800" dirty="0" err="1" smtClean="0"/>
              <a:t>br</a:t>
            </a:r>
            <a:r>
              <a:rPr lang="en-US" sz="2800" dirty="0" smtClean="0"/>
              <a:t> /&gt;</a:t>
            </a:r>
          </a:p>
          <a:p>
            <a:r>
              <a:rPr lang="en-US" sz="2800" dirty="0"/>
              <a:t>Let it </a:t>
            </a:r>
            <a:r>
              <a:rPr lang="en-US" sz="2800" dirty="0" err="1"/>
              <a:t>Gooooo</a:t>
            </a:r>
            <a:r>
              <a:rPr lang="en-US" sz="2800" dirty="0"/>
              <a:t> ! </a:t>
            </a:r>
            <a:r>
              <a:rPr lang="en-US" sz="2800" dirty="0" smtClean="0"/>
              <a:t> &lt;</a:t>
            </a:r>
            <a:r>
              <a:rPr lang="en-US" sz="2800" dirty="0" err="1" smtClean="0"/>
              <a:t>br</a:t>
            </a:r>
            <a:r>
              <a:rPr lang="en-US" sz="2800" dirty="0" smtClean="0"/>
              <a:t> /&gt;</a:t>
            </a:r>
          </a:p>
          <a:p>
            <a:r>
              <a:rPr lang="en-US" sz="2800" dirty="0" smtClean="0"/>
              <a:t>Let it </a:t>
            </a:r>
            <a:r>
              <a:rPr lang="en-US" sz="2800" dirty="0" err="1" smtClean="0"/>
              <a:t>Goooooooooo</a:t>
            </a:r>
            <a:r>
              <a:rPr lang="en-US" sz="2800" dirty="0" smtClean="0"/>
              <a:t> ! </a:t>
            </a:r>
          </a:p>
          <a:p>
            <a:r>
              <a:rPr lang="en-US" sz="2800" dirty="0" smtClean="0"/>
              <a:t>&lt;/p&gt;</a:t>
            </a:r>
          </a:p>
          <a:p>
            <a:r>
              <a:rPr lang="en-US" sz="2800" dirty="0" smtClean="0"/>
              <a:t>&lt;/body&gt;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024503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subTitle" idx="1"/>
          </p:nvPr>
        </p:nvSpPr>
        <p:spPr>
          <a:xfrm>
            <a:off x="504908" y="2892898"/>
            <a:ext cx="8134200" cy="107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Lets </a:t>
            </a:r>
            <a:r>
              <a:rPr lang="en-US" sz="4000" dirty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c</a:t>
            </a:r>
            <a:r>
              <a:rPr lang="en-US" sz="40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ode together!</a:t>
            </a:r>
            <a:endParaRPr lang="en-US" sz="40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80" y="0"/>
            <a:ext cx="1846499" cy="7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341</Words>
  <Application>Microsoft Macintosh PowerPoint</Application>
  <PresentationFormat>On-screen Show (4:3)</PresentationFormat>
  <Paragraphs>78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Custom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Coding!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30</cp:revision>
  <dcterms:modified xsi:type="dcterms:W3CDTF">2015-11-04T21:19:17Z</dcterms:modified>
</cp:coreProperties>
</file>