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2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6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5E60-EAB3-4768-9FBB-72195C7BE122}" type="datetimeFigureOut">
              <a:rPr lang="pt-BR" smtClean="0"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cnph\AppData\Local\Temp\VMwareDnD\ad5fd804\siac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41438"/>
            <a:ext cx="4737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Descrição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00800" cy="10874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/>
              <a:t>Sistema de Avaliação das competências dos empregados da Embrapa</a:t>
            </a:r>
          </a:p>
        </p:txBody>
      </p:sp>
      <p:sp>
        <p:nvSpPr>
          <p:cNvPr id="4100" name="Título 1"/>
          <p:cNvSpPr txBox="1">
            <a:spLocks/>
          </p:cNvSpPr>
          <p:nvPr/>
        </p:nvSpPr>
        <p:spPr bwMode="auto">
          <a:xfrm>
            <a:off x="400050" y="2547938"/>
            <a:ext cx="77724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2800"/>
              <a:t>Objetivos</a:t>
            </a:r>
          </a:p>
        </p:txBody>
      </p:sp>
      <p:sp>
        <p:nvSpPr>
          <p:cNvPr id="4101" name="Subtítulo 2"/>
          <p:cNvSpPr txBox="1">
            <a:spLocks/>
          </p:cNvSpPr>
          <p:nvPr/>
        </p:nvSpPr>
        <p:spPr bwMode="auto">
          <a:xfrm>
            <a:off x="400050" y="3349625"/>
            <a:ext cx="77724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pt-BR" sz="2800">
                <a:solidFill>
                  <a:srgbClr val="898989"/>
                </a:solidFill>
              </a:rPr>
              <a:t>Centralizar, informatizar e apoiar o processo de avaliação de competências </a:t>
            </a:r>
          </a:p>
        </p:txBody>
      </p:sp>
    </p:spTree>
    <p:extLst>
      <p:ext uri="{BB962C8B-B14F-4D97-AF65-F5344CB8AC3E}">
        <p14:creationId xmlns:p14="http://schemas.microsoft.com/office/powerpoint/2010/main" val="39104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Quais os papéis assumidos no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159000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Presidência de comitê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Membro de comitê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Supervisor/Empregado comum  da unidade</a:t>
            </a:r>
          </a:p>
        </p:txBody>
      </p:sp>
    </p:spTree>
    <p:extLst>
      <p:ext uri="{BB962C8B-B14F-4D97-AF65-F5344CB8AC3E}">
        <p14:creationId xmlns:p14="http://schemas.microsoft.com/office/powerpoint/2010/main" val="6019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951162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do Processo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das Avaliações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dos Empregados dentro do processo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Controle de convites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Gerencia de Resultados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48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O que já foi feito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951162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Cadastro/Preenchimento/Submissão das avaliações: 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Envio/Aceitação/Interceptação de convites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Cadastro/Edição/Remoção do processo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Cadastro/Edição/Remoção de empregados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Liberação de Reavaliações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571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O que está sendo feito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951162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Geração dos resultados e relatórios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Homologação e controle de acesso de usuários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Testes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36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395288" y="797141"/>
            <a:ext cx="7772400" cy="829830"/>
          </a:xfrm>
        </p:spPr>
        <p:txBody>
          <a:bodyPr/>
          <a:lstStyle/>
          <a:p>
            <a:pPr algn="l" eaLnBrk="1" hangingPunct="1"/>
            <a:r>
              <a:rPr lang="pt-BR" sz="2800" dirty="0" smtClean="0"/>
              <a:t>Inicio de funcionamento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691482"/>
            <a:ext cx="8424862" cy="2682875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2012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7618" y="2355489"/>
            <a:ext cx="7772400" cy="82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/>
              <a:t>Vantagens</a:t>
            </a:r>
            <a:endParaRPr lang="pt-BR" sz="28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67618" y="3249830"/>
            <a:ext cx="8424862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Automatiza a operacionalização do processo.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Melhor controle do preenchimento e submissão de avaliações.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Agilização dos resultados.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Transparência do processo.</a:t>
            </a:r>
          </a:p>
          <a:p>
            <a:pPr marL="457200" indent="-457200" algn="l">
              <a:buFont typeface="Arial" charset="0"/>
              <a:buChar char="•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06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495345" cy="560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631010" cy="571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3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</Words>
  <Application>Microsoft Office PowerPoint</Application>
  <PresentationFormat>Apresentação na tela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Descrição</vt:lpstr>
      <vt:lpstr>Quais os papéis assumidos no sistema</vt:lpstr>
      <vt:lpstr>Características</vt:lpstr>
      <vt:lpstr>O que já foi feito</vt:lpstr>
      <vt:lpstr>O que está sendo feito</vt:lpstr>
      <vt:lpstr>Inicio de funcionamento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cnph</dc:creator>
  <cp:lastModifiedBy>cnph</cp:lastModifiedBy>
  <cp:revision>3</cp:revision>
  <dcterms:created xsi:type="dcterms:W3CDTF">2011-10-31T11:29:55Z</dcterms:created>
  <dcterms:modified xsi:type="dcterms:W3CDTF">2011-10-31T15:47:05Z</dcterms:modified>
</cp:coreProperties>
</file>