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5" r:id="rId10"/>
    <p:sldId id="266" r:id="rId1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2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6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5E60-EAB3-4768-9FBB-72195C7BE122}" type="datetimeFigureOut">
              <a:rPr lang="pt-BR" smtClean="0"/>
              <a:t>13/03/2012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CE19-BA15-49DE-BC6F-50F31A789A5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cnph\AppData\Local\Temp\VMwareDnD\ad5fd804\siac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41438"/>
            <a:ext cx="4737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701360" y="4509120"/>
            <a:ext cx="1690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Marllos</a:t>
            </a:r>
            <a:r>
              <a:rPr lang="pt-BR" dirty="0"/>
              <a:t> P. </a:t>
            </a:r>
            <a:r>
              <a:rPr lang="pt-BR" dirty="0" smtClean="0"/>
              <a:t>Prado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06/03/2012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Obrigado!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73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Descrição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00800" cy="10874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/>
              <a:t>Sistema de Avaliação das competências dos empregados da Embrapa</a:t>
            </a:r>
          </a:p>
        </p:txBody>
      </p:sp>
      <p:sp>
        <p:nvSpPr>
          <p:cNvPr id="4100" name="Título 1"/>
          <p:cNvSpPr txBox="1">
            <a:spLocks/>
          </p:cNvSpPr>
          <p:nvPr/>
        </p:nvSpPr>
        <p:spPr bwMode="auto">
          <a:xfrm>
            <a:off x="400050" y="2547938"/>
            <a:ext cx="77724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2800"/>
              <a:t>Objetivos</a:t>
            </a:r>
          </a:p>
        </p:txBody>
      </p:sp>
      <p:sp>
        <p:nvSpPr>
          <p:cNvPr id="4101" name="Subtítulo 2"/>
          <p:cNvSpPr txBox="1">
            <a:spLocks/>
          </p:cNvSpPr>
          <p:nvPr/>
        </p:nvSpPr>
        <p:spPr bwMode="auto">
          <a:xfrm>
            <a:off x="400050" y="3349625"/>
            <a:ext cx="77724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pt-BR" sz="2800">
                <a:solidFill>
                  <a:srgbClr val="898989"/>
                </a:solidFill>
              </a:rPr>
              <a:t>Centralizar, informatizar e apoiar o processo de avaliação de competências </a:t>
            </a:r>
          </a:p>
        </p:txBody>
      </p:sp>
    </p:spTree>
    <p:extLst>
      <p:ext uri="{BB962C8B-B14F-4D97-AF65-F5344CB8AC3E}">
        <p14:creationId xmlns:p14="http://schemas.microsoft.com/office/powerpoint/2010/main" val="39104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Quais os papéis assumidos no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159000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Presidência de comitê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Membro de comitê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Supervisor/Empregado comum  da unidade</a:t>
            </a:r>
          </a:p>
        </p:txBody>
      </p:sp>
    </p:spTree>
    <p:extLst>
      <p:ext uri="{BB962C8B-B14F-4D97-AF65-F5344CB8AC3E}">
        <p14:creationId xmlns:p14="http://schemas.microsoft.com/office/powerpoint/2010/main" val="6019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smtClean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951162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do Processo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das Avaliações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dos Empregados dentro do processo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Controle de convites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Gerência de Resultados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48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395288" y="755650"/>
            <a:ext cx="7772400" cy="912813"/>
          </a:xfrm>
        </p:spPr>
        <p:txBody>
          <a:bodyPr/>
          <a:lstStyle/>
          <a:p>
            <a:pPr algn="l" eaLnBrk="1" hangingPunct="1"/>
            <a:r>
              <a:rPr lang="pt-BR" sz="2800" dirty="0" smtClean="0"/>
              <a:t>Funcionalidades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8424862" cy="2951162"/>
          </a:xfrm>
        </p:spPr>
        <p:txBody>
          <a:bodyPr rtlCol="0">
            <a:normAutofit fontScale="92500" lnSpcReduction="20000"/>
          </a:bodyPr>
          <a:lstStyle/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Cadastro/Ajuste de Empregados</a:t>
            </a:r>
            <a:endParaRPr lang="pt-BR" sz="2800" dirty="0" smtClean="0"/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Cadastro/Divulgação </a:t>
            </a:r>
            <a:r>
              <a:rPr lang="pt-BR" sz="2800" dirty="0" smtClean="0"/>
              <a:t>de Processo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Geração de Avaliações e Ajuste de </a:t>
            </a:r>
            <a:r>
              <a:rPr lang="pt-BR" sz="2800" dirty="0" smtClean="0"/>
              <a:t>Clientes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Acompanhamento de </a:t>
            </a:r>
            <a:r>
              <a:rPr lang="pt-BR" sz="2800" dirty="0" smtClean="0"/>
              <a:t>Avaliações/Reavaliações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Divulgação de notas </a:t>
            </a:r>
            <a:r>
              <a:rPr lang="pt-BR" sz="2800" dirty="0" smtClean="0"/>
              <a:t>preliminares/finais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/>
              <a:t>Geração de </a:t>
            </a:r>
            <a:r>
              <a:rPr lang="pt-BR" sz="2800" dirty="0" smtClean="0"/>
              <a:t>Reavaliações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Logs de atividades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571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395288" y="797141"/>
            <a:ext cx="7772400" cy="829830"/>
          </a:xfrm>
        </p:spPr>
        <p:txBody>
          <a:bodyPr/>
          <a:lstStyle/>
          <a:p>
            <a:pPr algn="l" eaLnBrk="1" hangingPunct="1"/>
            <a:r>
              <a:rPr lang="pt-BR" sz="2800" dirty="0" smtClean="0"/>
              <a:t>Inicio de funcionamento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1691482"/>
            <a:ext cx="8424862" cy="2682875"/>
          </a:xfrm>
        </p:spPr>
        <p:txBody>
          <a:bodyPr rtlCol="0">
            <a:normAutofit/>
          </a:bodyPr>
          <a:lstStyle/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 smtClean="0"/>
              <a:t>2012</a:t>
            </a: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7618" y="2355489"/>
            <a:ext cx="7772400" cy="82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 smtClean="0"/>
              <a:t>Vantagens</a:t>
            </a:r>
            <a:endParaRPr lang="pt-BR" sz="28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67618" y="3249830"/>
            <a:ext cx="8424862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Automatiza a operacionalização do processo.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Melhor controle do preenchimento e submissão de avaliações.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Agilização dos resultados.</a:t>
            </a:r>
          </a:p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 smtClean="0"/>
              <a:t>Transparência do processo.</a:t>
            </a:r>
          </a:p>
          <a:p>
            <a:pPr marL="457200" indent="-457200" algn="l">
              <a:buFont typeface="Arial" charset="0"/>
              <a:buChar char="•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06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395288" y="928664"/>
            <a:ext cx="7772400" cy="566785"/>
          </a:xfrm>
        </p:spPr>
        <p:txBody>
          <a:bodyPr/>
          <a:lstStyle/>
          <a:p>
            <a:pPr algn="l" eaLnBrk="1" hangingPunct="1"/>
            <a:r>
              <a:rPr lang="pt-BR" sz="2800" dirty="0" smtClean="0"/>
              <a:t>Link de acesso ao sistema (acesso local  ao </a:t>
            </a:r>
            <a:r>
              <a:rPr lang="pt-BR" sz="2800" dirty="0" err="1" smtClean="0"/>
              <a:t>cnph</a:t>
            </a:r>
            <a:r>
              <a:rPr lang="pt-BR" sz="2800" dirty="0" smtClean="0"/>
              <a:t>):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288" y="2116699"/>
            <a:ext cx="8424862" cy="1832440"/>
          </a:xfrm>
        </p:spPr>
        <p:txBody>
          <a:bodyPr rtlCol="0">
            <a:normAutofit/>
          </a:bodyPr>
          <a:lstStyle/>
          <a:p>
            <a:pPr marL="457200" indent="-457200" algn="l">
              <a:buFont typeface="Arial" charset="0"/>
              <a:buChar char="•"/>
              <a:defRPr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cherovia.cnph.embrapa.br:8080/</a:t>
            </a:r>
            <a:r>
              <a:rPr lang="pt-BR" sz="2800" dirty="0" err="1">
                <a:solidFill>
                  <a:schemeClr val="tx2">
                    <a:lumMod val="75000"/>
                  </a:schemeClr>
                </a:solidFill>
              </a:rPr>
              <a:t>SiAC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pt-BR" sz="28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67618" y="3249830"/>
            <a:ext cx="8424862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1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495345" cy="560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7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Conector reto 2055"/>
          <p:cNvCxnSpPr>
            <a:stCxn id="13" idx="7"/>
          </p:cNvCxnSpPr>
          <p:nvPr/>
        </p:nvCxnSpPr>
        <p:spPr>
          <a:xfrm flipV="1">
            <a:off x="3528768" y="2433142"/>
            <a:ext cx="526178" cy="709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 reto 2058"/>
          <p:cNvCxnSpPr/>
          <p:nvPr/>
        </p:nvCxnSpPr>
        <p:spPr>
          <a:xfrm>
            <a:off x="4211960" y="2564904"/>
            <a:ext cx="576064" cy="8073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reto 2050"/>
          <p:cNvCxnSpPr/>
          <p:nvPr/>
        </p:nvCxnSpPr>
        <p:spPr>
          <a:xfrm flipV="1">
            <a:off x="2015716" y="2433142"/>
            <a:ext cx="648072" cy="9391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reto 2053"/>
          <p:cNvCxnSpPr/>
          <p:nvPr/>
        </p:nvCxnSpPr>
        <p:spPr>
          <a:xfrm>
            <a:off x="2663788" y="2564904"/>
            <a:ext cx="635852" cy="10081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Fluxo de execução do processo no </a:t>
            </a:r>
            <a:r>
              <a:rPr lang="pt-BR" sz="2800" dirty="0" err="1" smtClean="0"/>
              <a:t>SiAC</a:t>
            </a:r>
            <a:endParaRPr lang="pt-BR" sz="2800" dirty="0"/>
          </a:p>
        </p:txBody>
      </p:sp>
      <p:cxnSp>
        <p:nvCxnSpPr>
          <p:cNvPr id="4" name="Conector reto 3"/>
          <p:cNvCxnSpPr>
            <a:endCxn id="34" idx="6"/>
          </p:cNvCxnSpPr>
          <p:nvPr/>
        </p:nvCxnSpPr>
        <p:spPr>
          <a:xfrm>
            <a:off x="1043608" y="3372250"/>
            <a:ext cx="6446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19572" y="30482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2339752" y="21091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691680" y="30482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2975604" y="30482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4" name="Elipse 13"/>
          <p:cNvSpPr/>
          <p:nvPr/>
        </p:nvSpPr>
        <p:spPr>
          <a:xfrm>
            <a:off x="3730910" y="21091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4378982" y="30538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8491" y="4427820"/>
            <a:ext cx="392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Cadastro/ Ajuste de Empregados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68491" y="4706560"/>
            <a:ext cx="35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 Cadastro do processo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99514" y="5003884"/>
            <a:ext cx="35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Envio/Recebimento de Convites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95536" y="5291916"/>
            <a:ext cx="35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4. Geração de Avaliações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47986" y="4365104"/>
            <a:ext cx="359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5. Ajuste de Clientes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647986" y="4653136"/>
            <a:ext cx="43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6. Acompanhamento de Avaliações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647986" y="4941168"/>
            <a:ext cx="43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7. Divulgação de notas preliminares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44008" y="5291916"/>
            <a:ext cx="43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8. Geração de Reavaliações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644008" y="5579948"/>
            <a:ext cx="43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9. Divulgação de notas final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5220072" y="306896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6067437" y="30482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6842241" y="30482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413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197</Words>
  <Application>Microsoft Office PowerPoint</Application>
  <PresentationFormat>Apresentação na tela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Descrição</vt:lpstr>
      <vt:lpstr>Quais os papéis assumidos no sistema</vt:lpstr>
      <vt:lpstr>Características</vt:lpstr>
      <vt:lpstr>Funcionalidades</vt:lpstr>
      <vt:lpstr>Inicio de funcionamento</vt:lpstr>
      <vt:lpstr>Link de acesso ao sistema (acesso local  ao cnph):</vt:lpstr>
      <vt:lpstr>Apresentação do PowerPoint</vt:lpstr>
      <vt:lpstr>Fluxo de execução do processo no SiAC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cnph</dc:creator>
  <cp:lastModifiedBy>cnph</cp:lastModifiedBy>
  <cp:revision>8</cp:revision>
  <cp:lastPrinted>2012-03-06T11:36:33Z</cp:lastPrinted>
  <dcterms:created xsi:type="dcterms:W3CDTF">2011-10-31T11:29:55Z</dcterms:created>
  <dcterms:modified xsi:type="dcterms:W3CDTF">2012-03-13T16:48:56Z</dcterms:modified>
</cp:coreProperties>
</file>