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645E0B-7FC4-4E40-87B5-70E6A37482B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1" cy="498852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1"/>
            <a:ext cx="2951851" cy="498852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r">
              <a:defRPr sz="1200"/>
            </a:lvl1pPr>
          </a:lstStyle>
          <a:p>
            <a:fld id="{2D858F31-60C6-43B9-A474-746FE3AFF4C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72" tIns="46136" rIns="92272" bIns="461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5"/>
          </a:xfrm>
          <a:prstGeom prst="rect">
            <a:avLst/>
          </a:prstGeom>
        </p:spPr>
        <p:txBody>
          <a:bodyPr vert="horz" lIns="92272" tIns="46136" rIns="92272" bIns="4613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51851" cy="498851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3"/>
            <a:ext cx="2951851" cy="498851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r">
              <a:defRPr sz="1200"/>
            </a:lvl1pPr>
          </a:lstStyle>
          <a:p>
            <a:fld id="{8C52B22A-08F8-4DC4-82BE-4562D8D2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120" y="2337866"/>
            <a:ext cx="10363200" cy="1116981"/>
          </a:xfrm>
        </p:spPr>
        <p:txBody>
          <a:bodyPr anchor="b"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20" y="3454847"/>
            <a:ext cx="8534400" cy="589027"/>
          </a:xfrm>
        </p:spPr>
        <p:txBody>
          <a:bodyPr>
            <a:normAutofit/>
          </a:bodyPr>
          <a:lstStyle>
            <a:lvl1pPr marL="0" indent="0" algn="l">
              <a:buNone/>
              <a:defRPr sz="2400" spc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Ascena Logo 201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7" y="565632"/>
            <a:ext cx="2136731" cy="162058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1093" y="5471867"/>
            <a:ext cx="11929000" cy="1270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scena_brand_lockup_onl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7" y="6155436"/>
            <a:ext cx="9440429" cy="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8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6759"/>
            <a:ext cx="5384800" cy="460685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56759"/>
            <a:ext cx="5384800" cy="4606859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0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4857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rgbClr val="5AA3E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94621"/>
            <a:ext cx="5386917" cy="423154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54857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2933" b="0">
                <a:solidFill>
                  <a:srgbClr val="5AA3E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94621"/>
            <a:ext cx="5389033" cy="423154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8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ud_large_leftcorner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03757" y="4017"/>
            <a:ext cx="3688264" cy="27186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8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93"/>
            <a:ext cx="10972800" cy="486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7699" y="62778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scena Logo 2016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" y="5953129"/>
            <a:ext cx="847289" cy="642620"/>
          </a:xfrm>
          <a:prstGeom prst="rect">
            <a:avLst/>
          </a:prstGeom>
        </p:spPr>
      </p:pic>
      <p:pic>
        <p:nvPicPr>
          <p:cNvPr id="12" name="Picture 11" descr="ascena_brand_lockup_only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85" y="6143545"/>
            <a:ext cx="9484716" cy="3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kern="1200" spc="0">
          <a:solidFill>
            <a:srgbClr val="5AA3E0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2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667" kern="1200">
          <a:solidFill>
            <a:schemeClr val="tx2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2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133" kern="1200">
          <a:solidFill>
            <a:schemeClr val="tx2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2133" kern="1200">
          <a:solidFill>
            <a:schemeClr val="tx2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4844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Architecture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Can 1"/>
          <p:cNvSpPr>
            <a:spLocks noChangeArrowheads="1"/>
          </p:cNvSpPr>
          <p:nvPr/>
        </p:nvSpPr>
        <p:spPr bwMode="auto">
          <a:xfrm>
            <a:off x="959207" y="4215720"/>
            <a:ext cx="722312" cy="5080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n 2"/>
          <p:cNvSpPr>
            <a:spLocks noChangeArrowheads="1"/>
          </p:cNvSpPr>
          <p:nvPr/>
        </p:nvSpPr>
        <p:spPr bwMode="auto">
          <a:xfrm>
            <a:off x="938569" y="2318657"/>
            <a:ext cx="722312" cy="5080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n 3"/>
          <p:cNvSpPr>
            <a:spLocks noChangeArrowheads="1"/>
          </p:cNvSpPr>
          <p:nvPr/>
        </p:nvSpPr>
        <p:spPr bwMode="auto">
          <a:xfrm>
            <a:off x="938569" y="3214007"/>
            <a:ext cx="722313" cy="595313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9764" y="3001282"/>
            <a:ext cx="1692910" cy="984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334992" y="3281476"/>
            <a:ext cx="784225" cy="365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GCP Integration Server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63064" y="2535193"/>
            <a:ext cx="1199538" cy="72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98681" y="3745525"/>
            <a:ext cx="1163921" cy="7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81519" y="3511663"/>
            <a:ext cx="1181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2941326" y="3261438"/>
            <a:ext cx="253365" cy="22415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3021039" y="3153852"/>
            <a:ext cx="235229" cy="2765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20" y="3251214"/>
            <a:ext cx="376084" cy="59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821094" y="25472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21094" y="300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3111" y="2560076"/>
            <a:ext cx="317530" cy="338239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71" y="3345921"/>
            <a:ext cx="317530" cy="338239"/>
          </a:xfrm>
          <a:prstGeom prst="rect">
            <a:avLst/>
          </a:prstGeom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52" y="4116292"/>
            <a:ext cx="317530" cy="3382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8357" y="2283058"/>
            <a:ext cx="899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Batch Load</a:t>
            </a:r>
            <a:endParaRPr lang="en-US" sz="9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65" y="3066686"/>
            <a:ext cx="923346" cy="857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8191" y="3932564"/>
            <a:ext cx="167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Cloud Storage</a:t>
            </a:r>
            <a:endParaRPr lang="en-US" sz="14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7612195" y="3922877"/>
            <a:ext cx="12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Big Query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12" idx="3"/>
          </p:cNvCxnSpPr>
          <p:nvPr/>
        </p:nvCxnSpPr>
        <p:spPr>
          <a:xfrm flipV="1">
            <a:off x="4572674" y="3493724"/>
            <a:ext cx="1109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>
            <a:off x="6361882" y="3511663"/>
            <a:ext cx="1319965" cy="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/>
          <p:cNvSpPr txBox="1"/>
          <p:nvPr/>
        </p:nvSpPr>
        <p:spPr>
          <a:xfrm>
            <a:off x="4673713" y="3264479"/>
            <a:ext cx="90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Batch Pipeline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534737" y="3251214"/>
            <a:ext cx="90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Batch Pipeline</a:t>
            </a:r>
            <a:endParaRPr lang="en-US" sz="900" dirty="0"/>
          </a:p>
        </p:txBody>
      </p:sp>
      <p:pic>
        <p:nvPicPr>
          <p:cNvPr id="45" name="Shape 337" descr="BigQuery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7681847" y="3168055"/>
            <a:ext cx="736408" cy="70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341" descr="Cloud-Functions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749416" y="1772464"/>
            <a:ext cx="706086" cy="623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endCxn id="46" idx="1"/>
          </p:cNvCxnSpPr>
          <p:nvPr/>
        </p:nvCxnSpPr>
        <p:spPr>
          <a:xfrm flipV="1">
            <a:off x="5915134" y="2084450"/>
            <a:ext cx="834282" cy="10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25143" y="2521059"/>
            <a:ext cx="1346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Storage based Trigger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84182" y="2348689"/>
            <a:ext cx="169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Cloud Function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46" idx="3"/>
          </p:cNvCxnSpPr>
          <p:nvPr/>
        </p:nvCxnSpPr>
        <p:spPr>
          <a:xfrm>
            <a:off x="7455502" y="2084450"/>
            <a:ext cx="749890" cy="10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Rectangle 2063"/>
          <p:cNvSpPr/>
          <p:nvPr/>
        </p:nvSpPr>
        <p:spPr>
          <a:xfrm>
            <a:off x="6582720" y="4230654"/>
            <a:ext cx="3744786" cy="16991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/>
          <p:cNvSpPr/>
          <p:nvPr/>
        </p:nvSpPr>
        <p:spPr>
          <a:xfrm>
            <a:off x="6683337" y="4305112"/>
            <a:ext cx="1147110" cy="363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Landing Zone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683337" y="5284590"/>
            <a:ext cx="1147110" cy="363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Staging Zone</a:t>
            </a:r>
            <a:endParaRPr lang="en-US" sz="1400" dirty="0"/>
          </a:p>
        </p:txBody>
      </p:sp>
      <p:sp>
        <p:nvSpPr>
          <p:cNvPr id="2068" name="Rectangle 2067"/>
          <p:cNvSpPr/>
          <p:nvPr/>
        </p:nvSpPr>
        <p:spPr>
          <a:xfrm>
            <a:off x="6529535" y="3066686"/>
            <a:ext cx="3902089" cy="2988881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0" name="Straight Arrow Connector 2069"/>
          <p:cNvCxnSpPr>
            <a:stCxn id="2065" idx="2"/>
            <a:endCxn id="62" idx="0"/>
          </p:cNvCxnSpPr>
          <p:nvPr/>
        </p:nvCxnSpPr>
        <p:spPr>
          <a:xfrm>
            <a:off x="7256892" y="4669006"/>
            <a:ext cx="0" cy="6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1" name="TextBox 2070"/>
          <p:cNvSpPr txBox="1"/>
          <p:nvPr/>
        </p:nvSpPr>
        <p:spPr>
          <a:xfrm>
            <a:off x="7322627" y="4659350"/>
            <a:ext cx="97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Cleaning</a:t>
            </a:r>
          </a:p>
          <a:p>
            <a:r>
              <a:rPr lang="en-US" sz="900" dirty="0" smtClean="0"/>
              <a:t>Casting</a:t>
            </a:r>
          </a:p>
          <a:p>
            <a:r>
              <a:rPr lang="en-US" sz="900" dirty="0" smtClean="0"/>
              <a:t>Filtering</a:t>
            </a:r>
          </a:p>
          <a:p>
            <a:r>
              <a:rPr lang="en-US" sz="900" dirty="0" smtClean="0"/>
              <a:t>Aggregating</a:t>
            </a:r>
            <a:endParaRPr lang="en-US" sz="900" dirty="0"/>
          </a:p>
        </p:txBody>
      </p:sp>
      <p:sp>
        <p:nvSpPr>
          <p:cNvPr id="2072" name="Rectangle 2071"/>
          <p:cNvSpPr/>
          <p:nvPr/>
        </p:nvSpPr>
        <p:spPr>
          <a:xfrm>
            <a:off x="8803628" y="5212878"/>
            <a:ext cx="1455575" cy="5073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Mart Zone</a:t>
            </a:r>
            <a:endParaRPr lang="en-US" dirty="0"/>
          </a:p>
        </p:txBody>
      </p:sp>
      <p:cxnSp>
        <p:nvCxnSpPr>
          <p:cNvPr id="2074" name="Straight Arrow Connector 2073"/>
          <p:cNvCxnSpPr>
            <a:stCxn id="62" idx="3"/>
            <a:endCxn id="2072" idx="1"/>
          </p:cNvCxnSpPr>
          <p:nvPr/>
        </p:nvCxnSpPr>
        <p:spPr>
          <a:xfrm>
            <a:off x="7830447" y="5466537"/>
            <a:ext cx="9731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6" name="TextBox 2075"/>
          <p:cNvSpPr txBox="1"/>
          <p:nvPr/>
        </p:nvSpPr>
        <p:spPr>
          <a:xfrm>
            <a:off x="7873072" y="5542384"/>
            <a:ext cx="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Transformation</a:t>
            </a:r>
          </a:p>
          <a:p>
            <a:r>
              <a:rPr lang="en-US" sz="900" dirty="0" smtClean="0"/>
              <a:t>KPI Calculation</a:t>
            </a:r>
            <a:endParaRPr lang="en-US" sz="900" dirty="0"/>
          </a:p>
        </p:txBody>
      </p:sp>
      <p:cxnSp>
        <p:nvCxnSpPr>
          <p:cNvPr id="2078" name="Straight Arrow Connector 2077"/>
          <p:cNvCxnSpPr>
            <a:stCxn id="45" idx="3"/>
          </p:cNvCxnSpPr>
          <p:nvPr/>
        </p:nvCxnSpPr>
        <p:spPr>
          <a:xfrm flipV="1">
            <a:off x="8418255" y="3518472"/>
            <a:ext cx="22818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9" name="Rounded Rectangle 2078"/>
          <p:cNvSpPr/>
          <p:nvPr/>
        </p:nvSpPr>
        <p:spPr>
          <a:xfrm>
            <a:off x="609600" y="956952"/>
            <a:ext cx="3844884" cy="520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5204588" y="981380"/>
            <a:ext cx="3844884" cy="520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Engineering &amp; Architecting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10431624" y="973991"/>
            <a:ext cx="1743235" cy="520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End-User Enablement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689955" y="1993117"/>
            <a:ext cx="1317650" cy="33820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3669" y="2057991"/>
            <a:ext cx="894914" cy="5984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3669" y="3184365"/>
            <a:ext cx="894914" cy="62625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5221" y="4429208"/>
            <a:ext cx="896905" cy="56806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885915" y="2729195"/>
            <a:ext cx="118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4849" y="3878990"/>
            <a:ext cx="126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Exploration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0858713" y="5028682"/>
            <a:ext cx="126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Machine Learning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862497" y="3229151"/>
            <a:ext cx="1251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Tables &amp; Views</a:t>
            </a:r>
            <a:endParaRPr lang="en-US" sz="9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1500" y="4535272"/>
            <a:ext cx="1823679" cy="90560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934198" y="4381214"/>
            <a:ext cx="2418284" cy="16781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127213" y="5532347"/>
            <a:ext cx="202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Designing Data Model</a:t>
            </a:r>
          </a:p>
          <a:p>
            <a:pPr algn="ctr"/>
            <a:r>
              <a:rPr lang="en-US" sz="1400" dirty="0" smtClean="0"/>
              <a:t>Of Mart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4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scena">
      <a:dk1>
        <a:sysClr val="windowText" lastClr="000000"/>
      </a:dk1>
      <a:lt1>
        <a:sysClr val="window" lastClr="FFFFFF"/>
      </a:lt1>
      <a:dk2>
        <a:srgbClr val="515256"/>
      </a:dk2>
      <a:lt2>
        <a:srgbClr val="999799"/>
      </a:lt2>
      <a:accent1>
        <a:srgbClr val="5AA3E0"/>
      </a:accent1>
      <a:accent2>
        <a:srgbClr val="77777A"/>
      </a:accent2>
      <a:accent3>
        <a:srgbClr val="5AA3E0"/>
      </a:accent3>
      <a:accent4>
        <a:srgbClr val="5AA3E0"/>
      </a:accent4>
      <a:accent5>
        <a:srgbClr val="5AA3E0"/>
      </a:accent5>
      <a:accent6>
        <a:srgbClr val="5AA3E0"/>
      </a:accent6>
      <a:hlink>
        <a:srgbClr val="5AA3E0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Times New Roman</vt:lpstr>
      <vt:lpstr>1_Office Theme</vt:lpstr>
      <vt:lpstr>Data Architecture Flow</vt:lpstr>
    </vt:vector>
  </TitlesOfParts>
  <Company>Ascena Retail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Rahul Bharde</dc:creator>
  <cp:lastModifiedBy>Pradosh Kumar Jena</cp:lastModifiedBy>
  <cp:revision>40</cp:revision>
  <cp:lastPrinted>2020-03-06T16:36:14Z</cp:lastPrinted>
  <dcterms:created xsi:type="dcterms:W3CDTF">2018-04-11T09:50:09Z</dcterms:created>
  <dcterms:modified xsi:type="dcterms:W3CDTF">2020-03-11T14:29:09Z</dcterms:modified>
</cp:coreProperties>
</file>