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loud_large_leftcorn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53408" y="0"/>
            <a:ext cx="8038592" cy="5925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120" y="2337866"/>
            <a:ext cx="10363200" cy="1116981"/>
          </a:xfrm>
        </p:spPr>
        <p:txBody>
          <a:bodyPr anchor="b"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120" y="3454847"/>
            <a:ext cx="8534400" cy="589027"/>
          </a:xfrm>
        </p:spPr>
        <p:txBody>
          <a:bodyPr>
            <a:normAutofit/>
          </a:bodyPr>
          <a:lstStyle>
            <a:lvl1pPr marL="0" indent="0" algn="l">
              <a:buNone/>
              <a:defRPr sz="2400" spc="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 descr="Ascena Logo 20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7" y="565632"/>
            <a:ext cx="2136731" cy="162058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1093" y="5471867"/>
            <a:ext cx="11929000" cy="1270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scena Logo 201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0" y="5721574"/>
            <a:ext cx="1052120" cy="797972"/>
          </a:xfrm>
          <a:prstGeom prst="rect">
            <a:avLst/>
          </a:prstGeom>
        </p:spPr>
      </p:pic>
      <p:pic>
        <p:nvPicPr>
          <p:cNvPr id="14" name="Picture 13" descr="Ascena Logo 201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721574"/>
            <a:ext cx="1052120" cy="797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/>
          <a:srcRect l="14734" t="846"/>
          <a:stretch/>
        </p:blipFill>
        <p:spPr>
          <a:xfrm>
            <a:off x="1818492" y="6112278"/>
            <a:ext cx="7248080" cy="4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56759"/>
            <a:ext cx="5384800" cy="4606859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56759"/>
            <a:ext cx="5384800" cy="4606859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4857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rgbClr val="5AA3E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94621"/>
            <a:ext cx="5386917" cy="423154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54857"/>
            <a:ext cx="5389033" cy="639763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rgbClr val="5AA3E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94621"/>
            <a:ext cx="5389033" cy="423154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8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4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ud_large_leftcorn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94136" y="-15033"/>
            <a:ext cx="4297864" cy="316799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8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93"/>
            <a:ext cx="10972800" cy="486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7699" y="62778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/>
          <a:srcRect l="14852" t="-6453"/>
          <a:stretch/>
        </p:blipFill>
        <p:spPr>
          <a:xfrm>
            <a:off x="2039613" y="6082297"/>
            <a:ext cx="7238087" cy="437248"/>
          </a:xfrm>
          <a:prstGeom prst="rect">
            <a:avLst/>
          </a:prstGeom>
        </p:spPr>
      </p:pic>
      <p:pic>
        <p:nvPicPr>
          <p:cNvPr id="10" name="Picture 9" descr="Ascena Logo 2016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721574"/>
            <a:ext cx="1052120" cy="7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kern="1200" spc="0">
          <a:solidFill>
            <a:srgbClr val="5AA3E0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200" kern="1200">
          <a:solidFill>
            <a:schemeClr val="tx2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667" kern="1200">
          <a:solidFill>
            <a:schemeClr val="tx2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2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133" kern="1200">
          <a:solidFill>
            <a:schemeClr val="tx2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2133" kern="1200">
          <a:solidFill>
            <a:schemeClr val="tx2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34109" y="2521528"/>
            <a:ext cx="8357273" cy="1314284"/>
          </a:xfrm>
        </p:spPr>
        <p:txBody>
          <a:bodyPr>
            <a:noAutofit/>
          </a:bodyPr>
          <a:lstStyle/>
          <a:p>
            <a:r>
              <a:rPr lang="en-US" dirty="0" smtClean="0"/>
              <a:t>Deliverables by </a:t>
            </a:r>
            <a:r>
              <a:rPr lang="en-US" dirty="0"/>
              <a:t>Data Solutions </a:t>
            </a:r>
            <a:r>
              <a:rPr lang="en-US" dirty="0" smtClean="0"/>
              <a:t>Team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897" y="855801"/>
            <a:ext cx="11828206" cy="4879639"/>
          </a:xfrm>
          <a:prstGeom prst="rect">
            <a:avLst/>
          </a:prstGeom>
          <a:noFill/>
          <a:ln w="3175">
            <a:solidFill>
              <a:srgbClr val="1C81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67956" y="-41478"/>
            <a:ext cx="8256089" cy="507831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goes into foundation layer</a:t>
            </a:r>
            <a:endParaRPr lang="en-US" altLang="en-US" sz="2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698027" y="5371904"/>
            <a:ext cx="2531954" cy="239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endParaRPr lang="en-US" sz="1600" b="1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897" y="855801"/>
            <a:ext cx="11828205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Foundation Layer:</a:t>
            </a:r>
          </a:p>
          <a:p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Three primary layer</a:t>
            </a:r>
          </a:p>
          <a:p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Source data is fed into the Landing layer in AWS 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Built Spark Glue jobs which reads data from landing layer and writes the data into foundation layer in S3 in parquet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Foundation tables are built on top of those s3 target path as Athena external table.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We have not done any major transformation in the foundation layer apart from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few transformation </a:t>
            </a: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to implement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hashing of keys and partition.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Most of major transformations will be taken of in the mart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We will be maintaining history for any updated or deleted records. </a:t>
            </a: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	</a:t>
            </a:r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0526" y="2055223"/>
            <a:ext cx="2063931" cy="531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38604" y="2055222"/>
            <a:ext cx="2063931" cy="531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Mart 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565" y="2055222"/>
            <a:ext cx="2063931" cy="531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Layer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8" idx="1"/>
          </p:cNvCxnSpPr>
          <p:nvPr/>
        </p:nvCxnSpPr>
        <p:spPr>
          <a:xfrm flipV="1">
            <a:off x="3004457" y="2320834"/>
            <a:ext cx="16851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3"/>
            <a:endCxn id="7" idx="1"/>
          </p:cNvCxnSpPr>
          <p:nvPr/>
        </p:nvCxnSpPr>
        <p:spPr>
          <a:xfrm>
            <a:off x="6753496" y="2320834"/>
            <a:ext cx="1685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897" y="855801"/>
            <a:ext cx="11828206" cy="4879639"/>
          </a:xfrm>
          <a:prstGeom prst="rect">
            <a:avLst/>
          </a:prstGeom>
          <a:noFill/>
          <a:ln w="3175">
            <a:solidFill>
              <a:srgbClr val="1C81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67956" y="-41478"/>
            <a:ext cx="8256089" cy="507831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altLang="en-US" sz="2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698027" y="5371904"/>
            <a:ext cx="2531954" cy="239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endParaRPr lang="en-US" sz="1600" b="1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897" y="855801"/>
            <a:ext cx="1182820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Key features what we are adding in the foundation layer table.</a:t>
            </a: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Foundation layer holds the same datatypes and table structure as source </a:t>
            </a: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data apart from some additional columns.</a:t>
            </a:r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Removal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of </a:t>
            </a: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spaces &amp; Proper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casting to appropriate </a:t>
            </a: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datatype .</a:t>
            </a:r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Building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primary key columns (hashed value of concatenated key columns)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Building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foreign key columns  (hashed value of concatenated key columns)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Adding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audit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Creating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most of the foundation table as partitioned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partitioning on the existing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- partitioning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on a derived </a:t>
            </a: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column</a:t>
            </a:r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897" y="855801"/>
            <a:ext cx="11828206" cy="4879639"/>
          </a:xfrm>
          <a:prstGeom prst="rect">
            <a:avLst/>
          </a:prstGeom>
          <a:noFill/>
          <a:ln w="3175">
            <a:solidFill>
              <a:srgbClr val="1C81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67956" y="-41478"/>
            <a:ext cx="8256089" cy="507831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  <a:endParaRPr lang="en-US" altLang="en-US" sz="2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4102873" y="4788430"/>
            <a:ext cx="2531954" cy="239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endParaRPr lang="en-US" sz="1600" b="1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897" y="855801"/>
            <a:ext cx="1182820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Foundation Data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EDW</a:t>
            </a:r>
          </a:p>
          <a:p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Key Mapping Document</a:t>
            </a:r>
          </a:p>
          <a:p>
            <a:endParaRPr lang="en-US" sz="1600" spc="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Foundation Tables (can be viewed in Athena)</a:t>
            </a: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	</a:t>
            </a:r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endParaRPr lang="en-US" sz="1600" spc="5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Note : </a:t>
            </a:r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Unit testing walkthrough was already done , so I won’t be talking about that again. 	</a:t>
            </a:r>
          </a:p>
          <a:p>
            <a:r>
              <a:rPr lang="en-US" sz="1600" spc="5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	</a:t>
            </a: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endParaRPr 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897" y="855801"/>
            <a:ext cx="11828206" cy="4879639"/>
          </a:xfrm>
          <a:prstGeom prst="rect">
            <a:avLst/>
          </a:prstGeom>
          <a:noFill/>
          <a:ln w="3175">
            <a:solidFill>
              <a:srgbClr val="1C81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4102873" y="4788430"/>
            <a:ext cx="2531954" cy="239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endParaRPr lang="en-US" sz="1600" b="1" spc="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8171" y="3110954"/>
            <a:ext cx="144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Thank</a:t>
            </a:r>
            <a:r>
              <a:rPr lang="en-US" dirty="0" smtClean="0"/>
              <a:t> </a:t>
            </a:r>
            <a:r>
              <a:rPr lang="en-US" sz="1600" spc="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653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ascena">
      <a:dk1>
        <a:sysClr val="windowText" lastClr="000000"/>
      </a:dk1>
      <a:lt1>
        <a:sysClr val="window" lastClr="FFFFFF"/>
      </a:lt1>
      <a:dk2>
        <a:srgbClr val="515256"/>
      </a:dk2>
      <a:lt2>
        <a:srgbClr val="999799"/>
      </a:lt2>
      <a:accent1>
        <a:srgbClr val="5AA3E0"/>
      </a:accent1>
      <a:accent2>
        <a:srgbClr val="77777A"/>
      </a:accent2>
      <a:accent3>
        <a:srgbClr val="5AA3E0"/>
      </a:accent3>
      <a:accent4>
        <a:srgbClr val="5AA3E0"/>
      </a:accent4>
      <a:accent5>
        <a:srgbClr val="5AA3E0"/>
      </a:accent5>
      <a:accent6>
        <a:srgbClr val="5AA3E0"/>
      </a:accent6>
      <a:hlink>
        <a:srgbClr val="5AA3E0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264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Ebrima</vt:lpstr>
      <vt:lpstr>Gill Sans MT</vt:lpstr>
      <vt:lpstr>1_Office Theme</vt:lpstr>
      <vt:lpstr>Deliverables by Data Solutions Team</vt:lpstr>
      <vt:lpstr>PowerPoint Presentation</vt:lpstr>
      <vt:lpstr>PowerPoint Presentation</vt:lpstr>
      <vt:lpstr>PowerPoint Presentation</vt:lpstr>
      <vt:lpstr>PowerPoint Presentation</vt:lpstr>
    </vt:vector>
  </TitlesOfParts>
  <Company>Ascena Retail Group,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Deliverables by Data Solutions Team</dc:title>
  <dc:creator>Pradosh Kumar Jena</dc:creator>
  <cp:lastModifiedBy>Pradosh Kumar Jena</cp:lastModifiedBy>
  <cp:revision>11</cp:revision>
  <dcterms:created xsi:type="dcterms:W3CDTF">2020-09-01T10:52:16Z</dcterms:created>
  <dcterms:modified xsi:type="dcterms:W3CDTF">2020-09-01T13:47:51Z</dcterms:modified>
</cp:coreProperties>
</file>