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7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3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7D7D-4CC1-4A6D-8FC7-D9AC4CEE5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3E34-9DCB-4FDA-BF64-05857D447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6687"/>
            <a:ext cx="4302034" cy="62701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Source Data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3703"/>
            <a:ext cx="9144000" cy="3934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S3 parent bucket Name : p-xxx-</a:t>
            </a:r>
            <a:r>
              <a:rPr lang="en-US" dirty="0" err="1" smtClean="0"/>
              <a:t>aadp</a:t>
            </a:r>
            <a:r>
              <a:rPr lang="en-US" dirty="0" smtClean="0"/>
              <a:t>-landing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Source data residing under separate sub folder  :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&lt;bucket name &gt;/customer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&lt;bucket name &gt;/</a:t>
            </a:r>
            <a:r>
              <a:rPr lang="en-US" dirty="0" err="1" smtClean="0"/>
              <a:t>olist_order_items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&lt;bucket name &gt;/</a:t>
            </a:r>
            <a:r>
              <a:rPr lang="en-US" dirty="0" err="1" smtClean="0"/>
              <a:t>olist_orders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3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766"/>
            <a:ext cx="5310051" cy="6235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Crawler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8"/>
            <a:ext cx="6006737" cy="4978649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sz="2000" dirty="0"/>
              <a:t>Source Crawler : </a:t>
            </a:r>
            <a:r>
              <a:rPr lang="en-US" sz="2000" dirty="0" err="1"/>
              <a:t>aadp_landing</a:t>
            </a:r>
            <a:r>
              <a:rPr lang="en-US" sz="2000" dirty="0"/>
              <a:t>_&lt;</a:t>
            </a:r>
            <a:r>
              <a:rPr lang="en-US" sz="2000" dirty="0" err="1"/>
              <a:t>tblname</a:t>
            </a:r>
            <a:r>
              <a:rPr lang="en-US" sz="2000" dirty="0" smtClean="0"/>
              <a:t>&gt;_</a:t>
            </a:r>
            <a:r>
              <a:rPr lang="en-US" sz="2000" dirty="0" err="1" smtClean="0"/>
              <a:t>crwl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csv files are crawled.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Once crawled, by using edit schema , the </a:t>
            </a:r>
            <a:r>
              <a:rPr lang="en-US" sz="2000" dirty="0" smtClean="0"/>
              <a:t>source datatype </a:t>
            </a:r>
            <a:r>
              <a:rPr lang="en-US" sz="2000" dirty="0"/>
              <a:t>of all the columns should be string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It automatically uses the </a:t>
            </a:r>
            <a:r>
              <a:rPr lang="en-US" sz="2000" dirty="0" err="1"/>
              <a:t>LazySerde</a:t>
            </a:r>
            <a:r>
              <a:rPr lang="en-US" sz="2000" dirty="0"/>
              <a:t> , but sometimes it does not read the </a:t>
            </a:r>
            <a:r>
              <a:rPr lang="en-US" sz="2000" dirty="0" smtClean="0"/>
              <a:t>header . So it’s better to use a classifier while defining the crawler.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If the files under the folder are of same structure then it will create a table with the parent folder name.</a:t>
            </a:r>
          </a:p>
          <a:p>
            <a:r>
              <a:rPr lang="en-US" sz="2000" dirty="0"/>
              <a:t>Target </a:t>
            </a:r>
            <a:r>
              <a:rPr lang="en-US" sz="2000" dirty="0" smtClean="0"/>
              <a:t>Crawler : </a:t>
            </a:r>
            <a:r>
              <a:rPr lang="en-US" sz="2000" dirty="0" err="1" smtClean="0"/>
              <a:t>aadp_foundation</a:t>
            </a:r>
            <a:r>
              <a:rPr lang="en-US" sz="2000" dirty="0" smtClean="0"/>
              <a:t>_&lt;</a:t>
            </a:r>
            <a:r>
              <a:rPr lang="en-US" sz="2000" dirty="0" err="1" smtClean="0"/>
              <a:t>tgt</a:t>
            </a:r>
            <a:r>
              <a:rPr lang="en-US" sz="2000" dirty="0" smtClean="0"/>
              <a:t> </a:t>
            </a:r>
            <a:r>
              <a:rPr lang="en-US" sz="2000" dirty="0" err="1" smtClean="0"/>
              <a:t>tblname</a:t>
            </a:r>
            <a:r>
              <a:rPr lang="en-US" sz="2000" dirty="0" smtClean="0"/>
              <a:t>&gt;_</a:t>
            </a:r>
            <a:r>
              <a:rPr lang="en-US" sz="2000" dirty="0" err="1" smtClean="0"/>
              <a:t>crwl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-    </a:t>
            </a:r>
            <a:r>
              <a:rPr lang="en-US" sz="2000" dirty="0" smtClean="0"/>
              <a:t>Parquet files are crawled using this particular crawler. It has worked successfully in parsing the current files which we have tested during this prototyping.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42" y="1198313"/>
            <a:ext cx="49149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Target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S3 t</a:t>
            </a:r>
            <a:r>
              <a:rPr lang="en-US" sz="2400" dirty="0" smtClean="0"/>
              <a:t>arget parent </a:t>
            </a:r>
            <a:r>
              <a:rPr lang="en-US" sz="2400" dirty="0"/>
              <a:t>bucket Name : p-xxx-</a:t>
            </a:r>
            <a:r>
              <a:rPr lang="en-US" sz="2400" dirty="0" err="1"/>
              <a:t>aadp</a:t>
            </a:r>
            <a:r>
              <a:rPr lang="en-US" sz="2400" dirty="0"/>
              <a:t>-foundation</a:t>
            </a:r>
          </a:p>
          <a:p>
            <a:r>
              <a:rPr lang="en-US" sz="2400" dirty="0"/>
              <a:t>Target</a:t>
            </a:r>
            <a:r>
              <a:rPr lang="en-US" dirty="0" smtClean="0"/>
              <a:t> </a:t>
            </a:r>
            <a:r>
              <a:rPr lang="en-US" sz="2400" dirty="0"/>
              <a:t>Data gets written into separate </a:t>
            </a:r>
            <a:r>
              <a:rPr lang="en-US" sz="2400" dirty="0" smtClean="0"/>
              <a:t>sub folder </a:t>
            </a:r>
            <a:r>
              <a:rPr lang="en-US" sz="2400" dirty="0"/>
              <a:t>in parquet </a:t>
            </a:r>
            <a:r>
              <a:rPr lang="en-US" sz="2400" dirty="0" smtClean="0"/>
              <a:t>format</a:t>
            </a:r>
          </a:p>
          <a:p>
            <a:pPr marL="0" indent="0">
              <a:buNone/>
            </a:pPr>
            <a:r>
              <a:rPr lang="en-US" sz="2400" dirty="0"/>
              <a:t>	 &lt;bucket name &gt;/</a:t>
            </a:r>
            <a:r>
              <a:rPr lang="en-US" sz="2400" dirty="0" err="1" smtClean="0"/>
              <a:t>customer_tgt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 &lt;bucket name &gt;/</a:t>
            </a:r>
            <a:r>
              <a:rPr lang="en-US" sz="2400" dirty="0" err="1" smtClean="0"/>
              <a:t>olist_order_items_tgt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 &lt;bucket name &gt;/</a:t>
            </a:r>
            <a:r>
              <a:rPr lang="en-US" sz="2400" dirty="0" err="1" smtClean="0"/>
              <a:t>olist_orders_tgt</a:t>
            </a:r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37709" cy="697321"/>
          </a:xfrm>
        </p:spPr>
        <p:txBody>
          <a:bodyPr>
            <a:normAutofit/>
          </a:bodyPr>
          <a:lstStyle/>
          <a:p>
            <a:r>
              <a:rPr lang="en-US" sz="3200" dirty="0"/>
              <a:t>Glue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446"/>
            <a:ext cx="10515600" cy="5114517"/>
          </a:xfrm>
        </p:spPr>
        <p:txBody>
          <a:bodyPr/>
          <a:lstStyle/>
          <a:p>
            <a:r>
              <a:rPr lang="en-US" sz="2400" dirty="0" smtClean="0"/>
              <a:t>Glue Job Name: </a:t>
            </a:r>
            <a:r>
              <a:rPr lang="en-US" sz="2400" dirty="0" err="1" smtClean="0"/>
              <a:t>aadp</a:t>
            </a:r>
            <a:r>
              <a:rPr lang="en-US" sz="2400" dirty="0" smtClean="0"/>
              <a:t>_&lt;target table&gt;_</a:t>
            </a:r>
            <a:r>
              <a:rPr lang="en-US" sz="2400" dirty="0" err="1" smtClean="0"/>
              <a:t>gj</a:t>
            </a:r>
            <a:endParaRPr lang="en-US" sz="2400" dirty="0" smtClean="0"/>
          </a:p>
          <a:p>
            <a:r>
              <a:rPr lang="en-US" sz="2400" dirty="0" smtClean="0"/>
              <a:t>Glue job currently has these below parts to it</a:t>
            </a:r>
          </a:p>
          <a:p>
            <a:pPr lvl="1"/>
            <a:r>
              <a:rPr lang="en-US" sz="2000" dirty="0" smtClean="0"/>
              <a:t>Import the required library</a:t>
            </a:r>
          </a:p>
          <a:p>
            <a:pPr lvl="1"/>
            <a:r>
              <a:rPr lang="en-US" sz="2000" dirty="0" smtClean="0"/>
              <a:t>Initialize the context and session</a:t>
            </a:r>
          </a:p>
          <a:p>
            <a:pPr lvl="1"/>
            <a:r>
              <a:rPr lang="en-US" sz="2000" dirty="0" smtClean="0"/>
              <a:t>Assign the database name and table name to python variable</a:t>
            </a:r>
          </a:p>
          <a:p>
            <a:pPr lvl="1"/>
            <a:r>
              <a:rPr lang="en-US" sz="2000" dirty="0" smtClean="0"/>
              <a:t>Read the Source Data catalog and loading it into a glue data frame</a:t>
            </a:r>
          </a:p>
          <a:p>
            <a:pPr lvl="1"/>
            <a:r>
              <a:rPr lang="en-US" sz="2000" dirty="0" smtClean="0"/>
              <a:t>These are transformations we are trying to achieve</a:t>
            </a:r>
          </a:p>
          <a:p>
            <a:pPr lvl="2"/>
            <a:r>
              <a:rPr lang="en-US" sz="1800" dirty="0" smtClean="0"/>
              <a:t>Add audit columns</a:t>
            </a:r>
          </a:p>
          <a:p>
            <a:pPr lvl="2"/>
            <a:r>
              <a:rPr lang="en-US" sz="1800" dirty="0" smtClean="0"/>
              <a:t>Create Hash keys out of the primary key column</a:t>
            </a:r>
          </a:p>
          <a:p>
            <a:pPr lvl="2"/>
            <a:r>
              <a:rPr lang="en-US" sz="1800" dirty="0" smtClean="0"/>
              <a:t>Do partitioning</a:t>
            </a:r>
          </a:p>
          <a:p>
            <a:pPr lvl="2"/>
            <a:r>
              <a:rPr lang="en-US" sz="1800" dirty="0" smtClean="0"/>
              <a:t>Then reorder the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in the desired order ( Currently this is being achieved in an explicit manner but still exploring if we can reorder it by passing a schema )</a:t>
            </a:r>
          </a:p>
          <a:p>
            <a:pPr lvl="1"/>
            <a:r>
              <a:rPr lang="en-US" sz="2000" dirty="0"/>
              <a:t>Finally writing it to a sink folder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41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Source Data</vt:lpstr>
      <vt:lpstr>Crawler</vt:lpstr>
      <vt:lpstr>Target Data</vt:lpstr>
      <vt:lpstr>Glue Job</vt:lpstr>
    </vt:vector>
  </TitlesOfParts>
  <Company>Ascena Retail Group,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</dc:title>
  <dc:creator>Pradosh Kumar Jena</dc:creator>
  <cp:lastModifiedBy>Pradosh Kumar Jena</cp:lastModifiedBy>
  <cp:revision>13</cp:revision>
  <dcterms:created xsi:type="dcterms:W3CDTF">2020-06-23T09:37:15Z</dcterms:created>
  <dcterms:modified xsi:type="dcterms:W3CDTF">2020-06-23T11:13:42Z</dcterms:modified>
</cp:coreProperties>
</file>