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6041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0007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623376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98657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819790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51595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56023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1156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003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2889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773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9780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9370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260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6330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0659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ransition spd="slow">
    <p:cover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5483290" cy="2609880"/>
          </a:xfrm>
        </p:spPr>
        <p:txBody>
          <a:bodyPr/>
          <a:lstStyle/>
          <a:p>
            <a:r>
              <a:rPr lang="en-US" dirty="0">
                <a:cs typeface="Calibri Light"/>
              </a:rPr>
              <a:t>Magento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096508-BD0F-FC9F-09C5-5A60E935EF96}"/>
              </a:ext>
            </a:extLst>
          </p:cNvPr>
          <p:cNvSpPr txBox="1"/>
          <p:nvPr/>
        </p:nvSpPr>
        <p:spPr>
          <a:xfrm>
            <a:off x="686042" y="911356"/>
            <a:ext cx="9120432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Other Errors</a:t>
            </a:r>
            <a:endParaRPr lang="en-US" sz="2400" b="1" dirty="0">
              <a:cs typeface="Calibri"/>
            </a:endParaRPr>
          </a:p>
          <a:p>
            <a:endParaRPr lang="en-US" sz="2400" b="1" dirty="0"/>
          </a:p>
          <a:p>
            <a:r>
              <a:rPr lang="en-US" sz="2000" dirty="0"/>
              <a:t>If you are </a:t>
            </a:r>
            <a:r>
              <a:rPr lang="en-US" sz="2000" dirty="0" err="1"/>
              <a:t>runing</a:t>
            </a:r>
            <a:r>
              <a:rPr lang="en-US" sz="2000" dirty="0"/>
              <a:t> </a:t>
            </a:r>
            <a:r>
              <a:rPr lang="en-US" sz="2000" dirty="0" err="1"/>
              <a:t>di:compile</a:t>
            </a:r>
            <a:r>
              <a:rPr lang="en-US" sz="2000" dirty="0"/>
              <a:t> and this error is </a:t>
            </a:r>
            <a:r>
              <a:rPr lang="en-US" sz="2000" dirty="0" err="1"/>
              <a:t>showning</a:t>
            </a:r>
            <a:r>
              <a:rPr lang="en-US" sz="2000" dirty="0"/>
              <a:t> &gt;&gt; Failed to Open Stream Error While Compiling </a:t>
            </a:r>
            <a:r>
              <a:rPr lang="en-US" sz="2000" dirty="0" err="1"/>
              <a:t>PluginListGenerator.php</a:t>
            </a:r>
            <a:endParaRPr lang="en-US" sz="2000" dirty="0" err="1">
              <a:cs typeface="Calibri"/>
            </a:endParaRPr>
          </a:p>
          <a:p>
            <a:endParaRPr lang="en-US" sz="2000" dirty="0"/>
          </a:p>
          <a:p>
            <a:r>
              <a:rPr lang="en-US" sz="2000" dirty="0"/>
              <a:t>Solution &gt;&gt; Solution for Failed to Open Stream Error While Compiling </a:t>
            </a:r>
            <a:r>
              <a:rPr lang="en-US" sz="2000" dirty="0" err="1"/>
              <a:t>PluginListGenerator.php</a:t>
            </a:r>
            <a:r>
              <a:rPr lang="en-US" sz="2000" dirty="0"/>
              <a:t> 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/>
              <a:t>Path &gt;&gt; vendor/</a:t>
            </a:r>
            <a:r>
              <a:rPr lang="en-US" sz="2000" dirty="0" err="1"/>
              <a:t>magento</a:t>
            </a:r>
            <a:r>
              <a:rPr lang="en-US" sz="2000" dirty="0"/>
              <a:t>/framework/Interception/ </a:t>
            </a:r>
            <a:r>
              <a:rPr lang="en-US" sz="2000" dirty="0" err="1"/>
              <a:t>PluginListGenerator.php</a:t>
            </a:r>
            <a:endParaRPr lang="en-US" sz="2000" dirty="0" err="1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/>
              <a:t>From &gt;&gt; $</a:t>
            </a:r>
            <a:r>
              <a:rPr lang="en-US" sz="2000" dirty="0" err="1"/>
              <a:t>cacheId</a:t>
            </a:r>
            <a:r>
              <a:rPr lang="en-US" sz="2000" dirty="0"/>
              <a:t> = implode('|', $this-&gt;</a:t>
            </a:r>
            <a:r>
              <a:rPr lang="en-US" sz="2000" dirty="0" err="1"/>
              <a:t>scopePriorityScheme</a:t>
            </a:r>
            <a:r>
              <a:rPr lang="en-US" sz="2000" dirty="0"/>
              <a:t>) . "|" . $this-&gt;</a:t>
            </a:r>
            <a:r>
              <a:rPr lang="en-US" sz="2000" dirty="0" err="1"/>
              <a:t>cacheId</a:t>
            </a:r>
            <a:r>
              <a:rPr lang="en-US" sz="2000" dirty="0"/>
              <a:t>;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/>
              <a:t>To &gt;&gt; $</a:t>
            </a:r>
            <a:r>
              <a:rPr lang="en-US" sz="2000" dirty="0" err="1"/>
              <a:t>cacheId</a:t>
            </a:r>
            <a:r>
              <a:rPr lang="en-US" sz="2000" dirty="0"/>
              <a:t> = implode('-', $this-&gt;</a:t>
            </a:r>
            <a:r>
              <a:rPr lang="en-US" sz="2000" dirty="0" err="1"/>
              <a:t>scopePriorityScheme</a:t>
            </a:r>
            <a:r>
              <a:rPr lang="en-US" sz="2000" dirty="0"/>
              <a:t>) . "-" . $this-&gt;</a:t>
            </a:r>
            <a:r>
              <a:rPr lang="en-US" sz="2000" dirty="0" err="1"/>
              <a:t>cacheId</a:t>
            </a:r>
            <a:r>
              <a:rPr lang="en-US" sz="2000" dirty="0"/>
              <a:t>;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4105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24E65-A32C-5637-FDAD-02D3DB4DB47F}"/>
              </a:ext>
            </a:extLst>
          </p:cNvPr>
          <p:cNvSpPr txBox="1"/>
          <p:nvPr/>
        </p:nvSpPr>
        <p:spPr>
          <a:xfrm>
            <a:off x="1254806" y="1300447"/>
            <a:ext cx="854233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Error &gt; Even if after running static and upgrade command </a:t>
            </a:r>
            <a:r>
              <a:rPr lang="en-US" b="1" dirty="0" err="1"/>
              <a:t>frotend</a:t>
            </a:r>
            <a:r>
              <a:rPr lang="en-US" b="1" dirty="0"/>
              <a:t> and backend not showing properly than check &gt; </a:t>
            </a:r>
            <a:r>
              <a:rPr lang="en-US" b="1" dirty="0" err="1"/>
              <a:t>core_config_data</a:t>
            </a:r>
            <a:r>
              <a:rPr lang="en-US" b="1" dirty="0"/>
              <a:t> table in </a:t>
            </a:r>
            <a:r>
              <a:rPr lang="en-US" b="1" dirty="0" err="1"/>
              <a:t>magento</a:t>
            </a:r>
            <a:r>
              <a:rPr lang="en-US" b="1" dirty="0"/>
              <a:t> phpMyAdmin</a:t>
            </a:r>
          </a:p>
          <a:p>
            <a:endParaRPr lang="en-US" b="1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and change value of </a:t>
            </a:r>
            <a:r>
              <a:rPr lang="en-US" b="1" dirty="0"/>
              <a:t>unsecure/</a:t>
            </a:r>
            <a:r>
              <a:rPr lang="en-US" b="1" dirty="0" err="1"/>
              <a:t>base_url</a:t>
            </a:r>
            <a:endParaRPr lang="en-US" b="1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from &gt; http://localhost/magento244/</a:t>
            </a:r>
            <a:endParaRPr lang="en-US" dirty="0">
              <a:cs typeface="Calibri"/>
            </a:endParaRPr>
          </a:p>
          <a:p>
            <a:r>
              <a:rPr lang="en-US" dirty="0"/>
              <a:t>To &gt; http://localhost/magento244/pub/</a:t>
            </a:r>
            <a:endParaRPr lang="en-US" dirty="0">
              <a:cs typeface="Calibri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Even after above changes frontend showing blank than follow below method</a:t>
            </a:r>
            <a:endParaRPr lang="en-US" b="1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and change </a:t>
            </a:r>
            <a:r>
              <a:rPr lang="en-US" dirty="0" err="1"/>
              <a:t>vaue</a:t>
            </a:r>
            <a:r>
              <a:rPr lang="en-US" dirty="0"/>
              <a:t> of w</a:t>
            </a:r>
            <a:r>
              <a:rPr lang="en-US" b="1" dirty="0"/>
              <a:t>eb/</a:t>
            </a:r>
            <a:r>
              <a:rPr lang="en-US" b="1" dirty="0" err="1"/>
              <a:t>seo</a:t>
            </a:r>
            <a:r>
              <a:rPr lang="en-US" b="1" dirty="0"/>
              <a:t>/</a:t>
            </a:r>
            <a:r>
              <a:rPr lang="en-US" b="1" dirty="0" err="1"/>
              <a:t>use_rewrites</a:t>
            </a:r>
            <a:r>
              <a:rPr lang="en-US" b="1" dirty="0"/>
              <a:t> </a:t>
            </a:r>
            <a:r>
              <a:rPr lang="en-US" dirty="0"/>
              <a:t>= 1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78607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588B1E-DED1-4C8D-6ACE-355FE0BAF7F1}"/>
              </a:ext>
            </a:extLst>
          </p:cNvPr>
          <p:cNvSpPr txBox="1"/>
          <p:nvPr/>
        </p:nvSpPr>
        <p:spPr>
          <a:xfrm>
            <a:off x="1072199" y="1407274"/>
            <a:ext cx="58456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What is Magento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68043-6A9A-089B-2E83-7D0EE1BFCBB9}"/>
              </a:ext>
            </a:extLst>
          </p:cNvPr>
          <p:cNvSpPr txBox="1"/>
          <p:nvPr/>
        </p:nvSpPr>
        <p:spPr>
          <a:xfrm>
            <a:off x="1072199" y="2172905"/>
            <a:ext cx="848234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Magento is an open-source e-commerce platform written in PHP. It uses multiple other PHP frameworks such as </a:t>
            </a:r>
            <a:r>
              <a:rPr lang="en-US" sz="2400" b="1" dirty="0">
                <a:ea typeface="+mn-lt"/>
                <a:cs typeface="+mn-lt"/>
              </a:rPr>
              <a:t>Laminas </a:t>
            </a:r>
            <a:r>
              <a:rPr lang="en-US" sz="2400" dirty="0">
                <a:ea typeface="+mn-lt"/>
                <a:cs typeface="+mn-lt"/>
              </a:rPr>
              <a:t>and </a:t>
            </a:r>
            <a:r>
              <a:rPr lang="en-US" sz="2400" b="1" dirty="0">
                <a:ea typeface="+mn-lt"/>
                <a:cs typeface="+mn-lt"/>
              </a:rPr>
              <a:t>Symfony</a:t>
            </a:r>
            <a:r>
              <a:rPr lang="en-US" sz="2400" dirty="0">
                <a:ea typeface="+mn-lt"/>
                <a:cs typeface="+mn-lt"/>
              </a:rPr>
              <a:t>. Magento source code is distributed under Open Software License v3.0.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Magento is </a:t>
            </a:r>
            <a:r>
              <a:rPr lang="en-US" sz="2400" b="1" dirty="0">
                <a:ea typeface="+mn-lt"/>
                <a:cs typeface="+mn-lt"/>
              </a:rPr>
              <a:t>a platform with built-in PHP, which helps programmers create eCommerce websites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8923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0731A-9E87-2A81-F2D5-0551CDE19415}"/>
              </a:ext>
            </a:extLst>
          </p:cNvPr>
          <p:cNvSpPr txBox="1"/>
          <p:nvPr/>
        </p:nvSpPr>
        <p:spPr>
          <a:xfrm>
            <a:off x="1310346" y="1040519"/>
            <a:ext cx="882176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What is </a:t>
            </a:r>
            <a:r>
              <a:rPr lang="en" sz="2400" b="1" dirty="0">
                <a:ea typeface="+mn-lt"/>
                <a:cs typeface="+mn-lt"/>
              </a:rPr>
              <a:t>Elasticsearch ?</a:t>
            </a:r>
            <a:endParaRPr lang="en-US" sz="2400" b="1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" sz="2400" dirty="0">
                <a:ea typeface="+mn-lt"/>
                <a:cs typeface="+mn-lt"/>
              </a:rPr>
              <a:t>Elasticsearch is used </a:t>
            </a:r>
            <a:r>
              <a:rPr lang="en" sz="2400" b="1" dirty="0">
                <a:ea typeface="+mn-lt"/>
                <a:cs typeface="+mn-lt"/>
              </a:rPr>
              <a:t>as a search engine</a:t>
            </a:r>
            <a:r>
              <a:rPr lang="en" sz="2400" dirty="0">
                <a:ea typeface="+mn-lt"/>
                <a:cs typeface="+mn-lt"/>
              </a:rPr>
              <a:t> in Magento. Since Magento 2.4, Elasticsearch is a required component and installation of Magento without Elasticsearch is not possible.</a:t>
            </a:r>
            <a:endParaRPr lang="en-US" dirty="0">
              <a:cs typeface="Calibri" panose="020F0502020204030204"/>
            </a:endParaRPr>
          </a:p>
          <a:p>
            <a:endParaRPr lang="en" sz="2400" dirty="0">
              <a:cs typeface="Calibri"/>
            </a:endParaRPr>
          </a:p>
          <a:p>
            <a:endParaRPr lang="en" sz="2400" dirty="0">
              <a:cs typeface="Calibri"/>
            </a:endParaRPr>
          </a:p>
          <a:p>
            <a:r>
              <a:rPr lang="en" sz="2400" b="1" dirty="0">
                <a:cs typeface="Calibri"/>
              </a:rPr>
              <a:t>What is Composer ?</a:t>
            </a:r>
          </a:p>
          <a:p>
            <a:endParaRPr lang="en" sz="2400" b="1" dirty="0">
              <a:ea typeface="+mn-lt"/>
              <a:cs typeface="+mn-lt"/>
            </a:endParaRPr>
          </a:p>
          <a:p>
            <a:r>
              <a:rPr lang="en" sz="2400" dirty="0">
                <a:ea typeface="+mn-lt"/>
                <a:cs typeface="+mn-lt"/>
              </a:rPr>
              <a:t>Composer</a:t>
            </a:r>
            <a:r>
              <a:rPr lang="en" sz="2400" b="1" dirty="0">
                <a:ea typeface="+mn-lt"/>
                <a:cs typeface="+mn-lt"/>
              </a:rPr>
              <a:t> </a:t>
            </a:r>
            <a:r>
              <a:rPr lang="en" sz="2400" dirty="0">
                <a:ea typeface="+mn-lt"/>
                <a:cs typeface="+mn-lt"/>
              </a:rPr>
              <a:t>is use to manage </a:t>
            </a:r>
            <a:r>
              <a:rPr lang="en" sz="2400" b="1" dirty="0">
                <a:ea typeface="+mn-lt"/>
                <a:cs typeface="+mn-lt"/>
              </a:rPr>
              <a:t>Magento</a:t>
            </a:r>
            <a:r>
              <a:rPr lang="en" sz="2400" dirty="0">
                <a:ea typeface="+mn-lt"/>
                <a:cs typeface="+mn-lt"/>
              </a:rPr>
              <a:t> components and their dependencies.</a:t>
            </a:r>
            <a:endParaRPr lang="en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63109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AB10-78D7-3964-377C-174BBC61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How to install Magento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ADEA-7AFD-956F-F6F2-716EF30C1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833"/>
            <a:ext cx="10515600" cy="492643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Make Changes in php.ini file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max_execution_time</a:t>
            </a:r>
            <a:r>
              <a:rPr lang="en-US" dirty="0">
                <a:ea typeface="+mn-lt"/>
                <a:cs typeface="+mn-lt"/>
              </a:rPr>
              <a:t> = 18000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max_input_time</a:t>
            </a:r>
            <a:r>
              <a:rPr lang="en-US" dirty="0">
                <a:ea typeface="+mn-lt"/>
                <a:cs typeface="+mn-lt"/>
              </a:rPr>
              <a:t> = 6000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memory_limit</a:t>
            </a:r>
            <a:r>
              <a:rPr lang="en-US" dirty="0">
                <a:ea typeface="+mn-lt"/>
                <a:cs typeface="+mn-lt"/>
              </a:rPr>
              <a:t> = 1024M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Enable below extensions by </a:t>
            </a:r>
            <a:r>
              <a:rPr lang="en-US" dirty="0" err="1">
                <a:ea typeface="+mn-lt"/>
                <a:cs typeface="+mn-lt"/>
              </a:rPr>
              <a:t>removeing</a:t>
            </a:r>
            <a:r>
              <a:rPr lang="en-US" dirty="0">
                <a:ea typeface="+mn-lt"/>
                <a:cs typeface="+mn-lt"/>
              </a:rPr>
              <a:t> semicolon(;) from beginning of the line.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   extension=gd2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/>
              <a:t>   extension=</a:t>
            </a:r>
            <a:r>
              <a:rPr lang="en-US" dirty="0" err="1"/>
              <a:t>intl</a:t>
            </a:r>
            <a:endParaRPr lang="en-US" dirty="0" err="1">
              <a:cs typeface="Calibri"/>
            </a:endParaRPr>
          </a:p>
          <a:p>
            <a:pPr>
              <a:buNone/>
            </a:pPr>
            <a:r>
              <a:rPr lang="en-US" dirty="0"/>
              <a:t>   extension=soap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/>
              <a:t>   extension=sockets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/>
              <a:t>   </a:t>
            </a:r>
            <a:r>
              <a:rPr lang="en-US" dirty="0">
                <a:ea typeface="+mn-lt"/>
                <a:cs typeface="+mn-lt"/>
              </a:rPr>
              <a:t>extension</a:t>
            </a:r>
            <a:r>
              <a:rPr lang="en-US" dirty="0"/>
              <a:t>=sodium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dirty="0"/>
              <a:t>   extension=</a:t>
            </a:r>
            <a:r>
              <a:rPr lang="en-US" dirty="0" err="1"/>
              <a:t>xsl</a:t>
            </a:r>
            <a:endParaRPr lang="en-US" dirty="0" err="1"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767750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DAE398-2FD5-3ACE-267F-1A5196669C0D}"/>
              </a:ext>
            </a:extLst>
          </p:cNvPr>
          <p:cNvSpPr txBox="1"/>
          <p:nvPr/>
        </p:nvSpPr>
        <p:spPr>
          <a:xfrm>
            <a:off x="653143" y="1105287"/>
            <a:ext cx="9461241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Magento 2 Installation Command</a:t>
            </a:r>
            <a:endParaRPr lang="en-US" b="1" dirty="0">
              <a:cs typeface="Calibri" panose="020F0502020204030204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composer create-project --repository-</a:t>
            </a:r>
            <a:r>
              <a:rPr lang="en-US" sz="2000" dirty="0" err="1">
                <a:ea typeface="+mn-lt"/>
                <a:cs typeface="+mn-lt"/>
              </a:rPr>
              <a:t>url</a:t>
            </a:r>
            <a:r>
              <a:rPr lang="en-US" sz="2000" dirty="0">
                <a:ea typeface="+mn-lt"/>
                <a:cs typeface="+mn-lt"/>
              </a:rPr>
              <a:t>=https://repo.magento.com/ </a:t>
            </a:r>
            <a:r>
              <a:rPr lang="en-US" sz="2000" dirty="0" err="1">
                <a:ea typeface="+mn-lt"/>
                <a:cs typeface="+mn-lt"/>
              </a:rPr>
              <a:t>magento</a:t>
            </a:r>
            <a:r>
              <a:rPr lang="en-US" sz="2000" dirty="0">
                <a:ea typeface="+mn-lt"/>
                <a:cs typeface="+mn-lt"/>
              </a:rPr>
              <a:t>/project-community-edition=2.4.4</a:t>
            </a: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Run Elasticsearch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run </a:t>
            </a:r>
            <a:r>
              <a:rPr lang="en-US" sz="2400" dirty="0" err="1">
                <a:ea typeface="+mn-lt"/>
                <a:cs typeface="+mn-lt"/>
              </a:rPr>
              <a:t>elasticsearch</a:t>
            </a:r>
            <a:r>
              <a:rPr lang="en-US" sz="2400" dirty="0">
                <a:ea typeface="+mn-lt"/>
                <a:cs typeface="+mn-lt"/>
              </a:rPr>
              <a:t>  from www &gt; </a:t>
            </a:r>
            <a:r>
              <a:rPr lang="en-US" sz="2400" dirty="0" err="1">
                <a:ea typeface="+mn-lt"/>
                <a:cs typeface="+mn-lt"/>
              </a:rPr>
              <a:t>elasticsearch</a:t>
            </a:r>
            <a:r>
              <a:rPr lang="en-US" sz="2400" dirty="0">
                <a:ea typeface="+mn-lt"/>
                <a:cs typeface="+mn-lt"/>
              </a:rPr>
              <a:t> &gt;&gt; bin &gt;&gt; </a:t>
            </a:r>
            <a:r>
              <a:rPr lang="en-US" sz="2400" dirty="0" err="1">
                <a:ea typeface="+mn-lt"/>
                <a:cs typeface="+mn-lt"/>
              </a:rPr>
              <a:t>batchfile</a:t>
            </a:r>
            <a:r>
              <a:rPr lang="en-US" sz="2400" dirty="0">
                <a:ea typeface="+mn-lt"/>
                <a:cs typeface="+mn-lt"/>
              </a:rPr>
              <a:t> &gt;&gt; run as administration</a:t>
            </a:r>
            <a:endParaRPr lang="en-US" sz="24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599033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71468C-B3C4-20D2-3A01-0B87E53C108B}"/>
              </a:ext>
            </a:extLst>
          </p:cNvPr>
          <p:cNvSpPr txBox="1"/>
          <p:nvPr/>
        </p:nvSpPr>
        <p:spPr>
          <a:xfrm>
            <a:off x="942392" y="1155713"/>
            <a:ext cx="8873412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Now we will install Magento 2.4 via command line on windows localhost. If you want to install Magento on localhost than need to changes in file vendor\</a:t>
            </a:r>
            <a:r>
              <a:rPr lang="en-US" sz="2400" dirty="0" err="1">
                <a:ea typeface="+mn-lt"/>
                <a:cs typeface="+mn-lt"/>
              </a:rPr>
              <a:t>magento</a:t>
            </a:r>
            <a:r>
              <a:rPr lang="en-US" sz="2400" dirty="0">
                <a:ea typeface="+mn-lt"/>
                <a:cs typeface="+mn-lt"/>
              </a:rPr>
              <a:t>\framework\Image\Adapter\Gd2.php like below code.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 panose="020F0502020204030204"/>
            </a:endParaRPr>
          </a:p>
          <a:p>
            <a:r>
              <a:rPr lang="en-US" sz="1600" dirty="0">
                <a:ea typeface="+mn-lt"/>
                <a:cs typeface="+mn-lt"/>
              </a:rPr>
              <a:t>private function </a:t>
            </a:r>
            <a:r>
              <a:rPr lang="en-US" sz="1600" dirty="0" err="1">
                <a:ea typeface="+mn-lt"/>
                <a:cs typeface="+mn-lt"/>
              </a:rPr>
              <a:t>validateURLScheme</a:t>
            </a:r>
            <a:r>
              <a:rPr lang="en-US" sz="1600" dirty="0">
                <a:ea typeface="+mn-lt"/>
                <a:cs typeface="+mn-lt"/>
              </a:rPr>
              <a:t>(string $filename) : bool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{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  $</a:t>
            </a:r>
            <a:r>
              <a:rPr lang="en-US" sz="1600" dirty="0" err="1">
                <a:ea typeface="+mn-lt"/>
                <a:cs typeface="+mn-lt"/>
              </a:rPr>
              <a:t>allowed_schemes</a:t>
            </a:r>
            <a:r>
              <a:rPr lang="en-US" sz="1600" dirty="0">
                <a:ea typeface="+mn-lt"/>
                <a:cs typeface="+mn-lt"/>
              </a:rPr>
              <a:t> = ['ftp', '</a:t>
            </a:r>
            <a:r>
              <a:rPr lang="en-US" sz="1600" dirty="0" err="1">
                <a:ea typeface="+mn-lt"/>
                <a:cs typeface="+mn-lt"/>
              </a:rPr>
              <a:t>ftps</a:t>
            </a:r>
            <a:r>
              <a:rPr lang="en-US" sz="1600" dirty="0">
                <a:ea typeface="+mn-lt"/>
                <a:cs typeface="+mn-lt"/>
              </a:rPr>
              <a:t>', 'http', 'https'];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  $</a:t>
            </a:r>
            <a:r>
              <a:rPr lang="en-US" sz="1600" dirty="0" err="1">
                <a:ea typeface="+mn-lt"/>
                <a:cs typeface="+mn-lt"/>
              </a:rPr>
              <a:t>url</a:t>
            </a:r>
            <a:r>
              <a:rPr lang="en-US" sz="1600" dirty="0">
                <a:ea typeface="+mn-lt"/>
                <a:cs typeface="+mn-lt"/>
              </a:rPr>
              <a:t> = </a:t>
            </a:r>
            <a:r>
              <a:rPr lang="en-US" sz="1600" dirty="0" err="1">
                <a:ea typeface="+mn-lt"/>
                <a:cs typeface="+mn-lt"/>
              </a:rPr>
              <a:t>parse_url</a:t>
            </a:r>
            <a:r>
              <a:rPr lang="en-US" sz="1600" dirty="0">
                <a:ea typeface="+mn-lt"/>
                <a:cs typeface="+mn-lt"/>
              </a:rPr>
              <a:t>($filename);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  if ($</a:t>
            </a:r>
            <a:r>
              <a:rPr lang="en-US" sz="1600" dirty="0" err="1">
                <a:ea typeface="+mn-lt"/>
                <a:cs typeface="+mn-lt"/>
              </a:rPr>
              <a:t>url</a:t>
            </a:r>
            <a:r>
              <a:rPr lang="en-US" sz="1600" dirty="0">
                <a:ea typeface="+mn-lt"/>
                <a:cs typeface="+mn-lt"/>
              </a:rPr>
              <a:t> &amp;&amp; </a:t>
            </a:r>
            <a:r>
              <a:rPr lang="en-US" sz="1600" dirty="0" err="1">
                <a:ea typeface="+mn-lt"/>
                <a:cs typeface="+mn-lt"/>
              </a:rPr>
              <a:t>isset</a:t>
            </a:r>
            <a:r>
              <a:rPr lang="en-US" sz="1600" dirty="0">
                <a:ea typeface="+mn-lt"/>
                <a:cs typeface="+mn-lt"/>
              </a:rPr>
              <a:t>($</a:t>
            </a:r>
            <a:r>
              <a:rPr lang="en-US" sz="1600" dirty="0" err="1">
                <a:ea typeface="+mn-lt"/>
                <a:cs typeface="+mn-lt"/>
              </a:rPr>
              <a:t>url</a:t>
            </a:r>
            <a:r>
              <a:rPr lang="en-US" sz="1600" dirty="0">
                <a:ea typeface="+mn-lt"/>
                <a:cs typeface="+mn-lt"/>
              </a:rPr>
              <a:t>['scheme']) &amp;&amp; !</a:t>
            </a:r>
            <a:r>
              <a:rPr lang="en-US" sz="1600" dirty="0" err="1">
                <a:ea typeface="+mn-lt"/>
                <a:cs typeface="+mn-lt"/>
              </a:rPr>
              <a:t>in_array</a:t>
            </a:r>
            <a:r>
              <a:rPr lang="en-US" sz="1600" dirty="0">
                <a:ea typeface="+mn-lt"/>
                <a:cs typeface="+mn-lt"/>
              </a:rPr>
              <a:t>($</a:t>
            </a:r>
            <a:r>
              <a:rPr lang="en-US" sz="1600" dirty="0" err="1">
                <a:ea typeface="+mn-lt"/>
                <a:cs typeface="+mn-lt"/>
              </a:rPr>
              <a:t>url</a:t>
            </a:r>
            <a:r>
              <a:rPr lang="en-US" sz="1600" dirty="0">
                <a:ea typeface="+mn-lt"/>
                <a:cs typeface="+mn-lt"/>
              </a:rPr>
              <a:t>['scheme'],</a:t>
            </a:r>
          </a:p>
          <a:p>
            <a:r>
              <a:rPr lang="en-US" sz="1600" dirty="0">
                <a:ea typeface="+mn-lt"/>
                <a:cs typeface="+mn-lt"/>
              </a:rPr>
              <a:t>       $</a:t>
            </a:r>
            <a:r>
              <a:rPr lang="en-US" sz="1600" dirty="0" err="1">
                <a:ea typeface="+mn-lt"/>
                <a:cs typeface="+mn-lt"/>
              </a:rPr>
              <a:t>allowed_schemes</a:t>
            </a:r>
            <a:r>
              <a:rPr lang="en-US" sz="1600" dirty="0">
                <a:ea typeface="+mn-lt"/>
                <a:cs typeface="+mn-lt"/>
              </a:rPr>
              <a:t>) &amp;&amp; !</a:t>
            </a:r>
            <a:r>
              <a:rPr lang="en-US" sz="1600" dirty="0" err="1">
                <a:ea typeface="+mn-lt"/>
                <a:cs typeface="+mn-lt"/>
              </a:rPr>
              <a:t>file_exists</a:t>
            </a:r>
            <a:r>
              <a:rPr lang="en-US" sz="1600" dirty="0">
                <a:ea typeface="+mn-lt"/>
                <a:cs typeface="+mn-lt"/>
              </a:rPr>
              <a:t>($filename)) {</a:t>
            </a:r>
            <a:endParaRPr lang="en-US" sz="1600" dirty="0">
              <a:cs typeface="Calibri" panose="020F0502020204030204"/>
            </a:endParaRPr>
          </a:p>
          <a:p>
            <a:r>
              <a:rPr lang="en-US" sz="1600" dirty="0">
                <a:ea typeface="+mn-lt"/>
                <a:cs typeface="+mn-lt"/>
              </a:rPr>
              <a:t>          return false;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      }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  return true;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}</a:t>
            </a:r>
            <a:endParaRPr lang="en-US" sz="1600" dirty="0"/>
          </a:p>
          <a:p>
            <a:endParaRPr lang="en-US" sz="2400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465974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520D2-8F86-1CC8-3233-4BE02C2FD173}"/>
              </a:ext>
            </a:extLst>
          </p:cNvPr>
          <p:cNvSpPr txBox="1"/>
          <p:nvPr/>
        </p:nvSpPr>
        <p:spPr>
          <a:xfrm>
            <a:off x="1063691" y="1443841"/>
            <a:ext cx="847219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After above Steps run below command for installing Magento 2.4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 panose="020F0502020204030204"/>
            </a:endParaRPr>
          </a:p>
          <a:p>
            <a:r>
              <a:rPr lang="en-US" sz="2000" dirty="0" err="1">
                <a:ea typeface="+mn-lt"/>
                <a:cs typeface="+mn-lt"/>
              </a:rPr>
              <a:t>php</a:t>
            </a:r>
            <a:r>
              <a:rPr lang="en-US" sz="2000" dirty="0">
                <a:ea typeface="+mn-lt"/>
                <a:cs typeface="+mn-lt"/>
              </a:rPr>
              <a:t> -d </a:t>
            </a:r>
            <a:r>
              <a:rPr lang="en-US" sz="2000" dirty="0" err="1">
                <a:ea typeface="+mn-lt"/>
                <a:cs typeface="+mn-lt"/>
              </a:rPr>
              <a:t>memory_limit</a:t>
            </a:r>
            <a:r>
              <a:rPr lang="en-US" sz="2000" dirty="0">
                <a:ea typeface="+mn-lt"/>
                <a:cs typeface="+mn-lt"/>
              </a:rPr>
              <a:t>=6G bin/</a:t>
            </a:r>
            <a:r>
              <a:rPr lang="en-US" sz="2000" dirty="0" err="1">
                <a:ea typeface="+mn-lt"/>
                <a:cs typeface="+mn-lt"/>
              </a:rPr>
              <a:t>magento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setup:install</a:t>
            </a:r>
            <a:r>
              <a:rPr lang="en-US" sz="2000" dirty="0">
                <a:ea typeface="+mn-lt"/>
                <a:cs typeface="+mn-lt"/>
              </a:rPr>
              <a:t> --base-</a:t>
            </a:r>
            <a:r>
              <a:rPr lang="en-US" sz="2000" dirty="0" err="1">
                <a:ea typeface="+mn-lt"/>
                <a:cs typeface="+mn-lt"/>
              </a:rPr>
              <a:t>url</a:t>
            </a:r>
            <a:r>
              <a:rPr lang="en-US" sz="2000" dirty="0">
                <a:ea typeface="+mn-lt"/>
                <a:cs typeface="+mn-lt"/>
              </a:rPr>
              <a:t>=http://localhost/magento244/pub/ --</a:t>
            </a:r>
            <a:r>
              <a:rPr lang="en-US" sz="2000" dirty="0" err="1">
                <a:ea typeface="+mn-lt"/>
                <a:cs typeface="+mn-lt"/>
              </a:rPr>
              <a:t>db</a:t>
            </a:r>
            <a:r>
              <a:rPr lang="en-US" sz="2000" dirty="0">
                <a:ea typeface="+mn-lt"/>
                <a:cs typeface="+mn-lt"/>
              </a:rPr>
              <a:t>-host=localhost --</a:t>
            </a:r>
            <a:r>
              <a:rPr lang="en-US" sz="2000" dirty="0" err="1">
                <a:ea typeface="+mn-lt"/>
                <a:cs typeface="+mn-lt"/>
              </a:rPr>
              <a:t>db</a:t>
            </a:r>
            <a:r>
              <a:rPr lang="en-US" sz="2000" dirty="0">
                <a:ea typeface="+mn-lt"/>
                <a:cs typeface="+mn-lt"/>
              </a:rPr>
              <a:t>-name=magento244 --</a:t>
            </a:r>
            <a:r>
              <a:rPr lang="en-US" sz="2000" dirty="0" err="1">
                <a:ea typeface="+mn-lt"/>
                <a:cs typeface="+mn-lt"/>
              </a:rPr>
              <a:t>db</a:t>
            </a:r>
            <a:r>
              <a:rPr lang="en-US" sz="2000" dirty="0">
                <a:ea typeface="+mn-lt"/>
                <a:cs typeface="+mn-lt"/>
              </a:rPr>
              <a:t>-user=root --</a:t>
            </a:r>
            <a:r>
              <a:rPr lang="en-US" sz="2000" dirty="0" err="1">
                <a:ea typeface="+mn-lt"/>
                <a:cs typeface="+mn-lt"/>
              </a:rPr>
              <a:t>db</a:t>
            </a:r>
            <a:r>
              <a:rPr lang="en-US" sz="2000" dirty="0">
                <a:ea typeface="+mn-lt"/>
                <a:cs typeface="+mn-lt"/>
              </a:rPr>
              <a:t>-password= --admin-</a:t>
            </a:r>
            <a:r>
              <a:rPr lang="en-US" sz="2000" dirty="0" err="1">
                <a:ea typeface="+mn-lt"/>
                <a:cs typeface="+mn-lt"/>
              </a:rPr>
              <a:t>firstname</a:t>
            </a:r>
            <a:r>
              <a:rPr lang="en-US" sz="2000" dirty="0">
                <a:ea typeface="+mn-lt"/>
                <a:cs typeface="+mn-lt"/>
              </a:rPr>
              <a:t>=admin --admin-</a:t>
            </a:r>
            <a:r>
              <a:rPr lang="en-US" sz="2000" dirty="0" err="1">
                <a:ea typeface="+mn-lt"/>
                <a:cs typeface="+mn-lt"/>
              </a:rPr>
              <a:t>lastname</a:t>
            </a:r>
            <a:r>
              <a:rPr lang="en-US" sz="2000" dirty="0">
                <a:ea typeface="+mn-lt"/>
                <a:cs typeface="+mn-lt"/>
              </a:rPr>
              <a:t>=admin --admin-email=user@example.com --admin-user=admin --admin-password=admin@123 --language=</a:t>
            </a:r>
            <a:r>
              <a:rPr lang="en-US" sz="2000" dirty="0" err="1">
                <a:ea typeface="+mn-lt"/>
                <a:cs typeface="+mn-lt"/>
              </a:rPr>
              <a:t>en_US</a:t>
            </a:r>
            <a:r>
              <a:rPr lang="en-US" sz="2000" dirty="0">
                <a:ea typeface="+mn-lt"/>
                <a:cs typeface="+mn-lt"/>
              </a:rPr>
              <a:t> --currency=USD --</a:t>
            </a:r>
            <a:r>
              <a:rPr lang="en-US" sz="2000" dirty="0" err="1">
                <a:ea typeface="+mn-lt"/>
                <a:cs typeface="+mn-lt"/>
              </a:rPr>
              <a:t>timezone</a:t>
            </a:r>
            <a:r>
              <a:rPr lang="en-US" sz="2000" dirty="0">
                <a:ea typeface="+mn-lt"/>
                <a:cs typeface="+mn-lt"/>
              </a:rPr>
              <a:t>=America/Chicago --use-rewrites=1 --backend-</a:t>
            </a:r>
            <a:r>
              <a:rPr lang="en-US" sz="2000" dirty="0" err="1">
                <a:ea typeface="+mn-lt"/>
                <a:cs typeface="+mn-lt"/>
              </a:rPr>
              <a:t>frontname</a:t>
            </a:r>
            <a:r>
              <a:rPr lang="en-US" sz="2000" dirty="0">
                <a:ea typeface="+mn-lt"/>
                <a:cs typeface="+mn-lt"/>
              </a:rPr>
              <a:t>="admin" --search-engine=elasticsearch7 --</a:t>
            </a:r>
            <a:r>
              <a:rPr lang="en-US" sz="2000" dirty="0" err="1">
                <a:ea typeface="+mn-lt"/>
                <a:cs typeface="+mn-lt"/>
              </a:rPr>
              <a:t>elasticsearch</a:t>
            </a:r>
            <a:r>
              <a:rPr lang="en-US" sz="2000" dirty="0">
                <a:ea typeface="+mn-lt"/>
                <a:cs typeface="+mn-lt"/>
              </a:rPr>
              <a:t>-host=localhost --</a:t>
            </a:r>
            <a:r>
              <a:rPr lang="en-US" sz="2000" dirty="0" err="1">
                <a:ea typeface="+mn-lt"/>
                <a:cs typeface="+mn-lt"/>
              </a:rPr>
              <a:t>elasticsearch</a:t>
            </a:r>
            <a:r>
              <a:rPr lang="en-US" sz="2000" dirty="0">
                <a:ea typeface="+mn-lt"/>
                <a:cs typeface="+mn-lt"/>
              </a:rPr>
              <a:t>-port=9200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445791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1F66FE-68DA-8158-E37A-F774CA7347B6}"/>
              </a:ext>
            </a:extLst>
          </p:cNvPr>
          <p:cNvSpPr txBox="1"/>
          <p:nvPr/>
        </p:nvSpPr>
        <p:spPr>
          <a:xfrm>
            <a:off x="1154870" y="422627"/>
            <a:ext cx="10809767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a typeface="+mn-lt"/>
                <a:cs typeface="+mn-lt"/>
              </a:rPr>
              <a:t>Run Below commands one by one</a:t>
            </a:r>
            <a:endParaRPr lang="en-US" sz="2400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</a:t>
            </a:r>
            <a:r>
              <a:rPr lang="en-US" sz="2400" dirty="0">
                <a:ea typeface="+mn-lt"/>
                <a:cs typeface="+mn-lt"/>
              </a:rPr>
              <a:t>   </a:t>
            </a:r>
            <a:r>
              <a:rPr lang="en-US" sz="2400" dirty="0" err="1">
                <a:ea typeface="+mn-lt"/>
                <a:cs typeface="+mn-lt"/>
              </a:rPr>
              <a:t>php</a:t>
            </a:r>
            <a:r>
              <a:rPr lang="en-US" sz="2400" dirty="0">
                <a:ea typeface="+mn-lt"/>
                <a:cs typeface="+mn-lt"/>
              </a:rPr>
              <a:t> bin/</a:t>
            </a:r>
            <a:r>
              <a:rPr lang="en-US" sz="2400" dirty="0" err="1">
                <a:ea typeface="+mn-lt"/>
                <a:cs typeface="+mn-lt"/>
              </a:rPr>
              <a:t>magento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setup:upgrade</a:t>
            </a:r>
            <a:endParaRPr lang="en-US" sz="2400" dirty="0" err="1"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        </a:t>
            </a:r>
            <a:r>
              <a:rPr lang="en-US" sz="2400" dirty="0" err="1">
                <a:ea typeface="+mn-lt"/>
                <a:cs typeface="+mn-lt"/>
              </a:rPr>
              <a:t>php</a:t>
            </a:r>
            <a:r>
              <a:rPr lang="en-US" sz="2400" dirty="0">
                <a:ea typeface="+mn-lt"/>
                <a:cs typeface="+mn-lt"/>
              </a:rPr>
              <a:t> bin/</a:t>
            </a:r>
            <a:r>
              <a:rPr lang="en-US" sz="2400" dirty="0" err="1">
                <a:ea typeface="+mn-lt"/>
                <a:cs typeface="+mn-lt"/>
              </a:rPr>
              <a:t>magento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setup:static-content:deploy</a:t>
            </a:r>
            <a:r>
              <a:rPr lang="en-US" sz="2400" dirty="0">
                <a:ea typeface="+mn-lt"/>
                <a:cs typeface="+mn-lt"/>
              </a:rPr>
              <a:t> –f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        </a:t>
            </a:r>
            <a:r>
              <a:rPr lang="en-US" sz="2400" dirty="0" err="1">
                <a:ea typeface="+mn-lt"/>
                <a:cs typeface="+mn-lt"/>
              </a:rPr>
              <a:t>php</a:t>
            </a:r>
            <a:r>
              <a:rPr lang="en-US" sz="2400" dirty="0">
                <a:ea typeface="+mn-lt"/>
                <a:cs typeface="+mn-lt"/>
              </a:rPr>
              <a:t> bin/</a:t>
            </a:r>
            <a:r>
              <a:rPr lang="en-US" sz="2400" dirty="0" err="1">
                <a:ea typeface="+mn-lt"/>
                <a:cs typeface="+mn-lt"/>
              </a:rPr>
              <a:t>magento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indexer:reindex</a:t>
            </a:r>
            <a:endParaRPr lang="en-US" sz="2400" dirty="0" err="1"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        </a:t>
            </a:r>
            <a:r>
              <a:rPr lang="en-US" sz="2400" dirty="0" err="1">
                <a:ea typeface="+mn-lt"/>
                <a:cs typeface="+mn-lt"/>
              </a:rPr>
              <a:t>php</a:t>
            </a:r>
            <a:r>
              <a:rPr lang="en-US" sz="2400" dirty="0">
                <a:ea typeface="+mn-lt"/>
                <a:cs typeface="+mn-lt"/>
              </a:rPr>
              <a:t> bin/</a:t>
            </a:r>
            <a:r>
              <a:rPr lang="en-US" sz="2400" dirty="0" err="1">
                <a:ea typeface="+mn-lt"/>
                <a:cs typeface="+mn-lt"/>
              </a:rPr>
              <a:t>magento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cache:flush</a:t>
            </a:r>
            <a:endParaRPr lang="en-US" sz="2400" dirty="0" err="1">
              <a:cs typeface="Calibri"/>
            </a:endParaRPr>
          </a:p>
          <a:p>
            <a:pPr algn="l"/>
            <a:endParaRPr lang="en-US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a typeface="+mn-lt"/>
                <a:cs typeface="+mn-lt"/>
              </a:rPr>
              <a:t>Disable </a:t>
            </a:r>
            <a:r>
              <a:rPr lang="en-US" sz="2400" b="1" dirty="0" err="1">
                <a:ea typeface="+mn-lt"/>
                <a:cs typeface="+mn-lt"/>
              </a:rPr>
              <a:t>TwoFactorAuth</a:t>
            </a:r>
            <a:r>
              <a:rPr lang="en-US" sz="2400" b="1" dirty="0">
                <a:ea typeface="+mn-lt"/>
                <a:cs typeface="+mn-lt"/>
              </a:rPr>
              <a:t> Module</a:t>
            </a:r>
            <a:endParaRPr lang="en-US" b="1" dirty="0">
              <a:cs typeface="Calibri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In localhost you can disable module </a:t>
            </a:r>
            <a:r>
              <a:rPr lang="en-US" sz="2400" dirty="0" err="1">
                <a:ea typeface="+mn-lt"/>
                <a:cs typeface="+mn-lt"/>
              </a:rPr>
              <a:t>Magento_TwoFactorAuth</a:t>
            </a:r>
            <a:r>
              <a:rPr lang="en-US" sz="2400" dirty="0">
                <a:ea typeface="+mn-lt"/>
                <a:cs typeface="+mn-lt"/>
              </a:rPr>
              <a:t> via running below command.</a:t>
            </a:r>
            <a:endParaRPr lang="en-US" dirty="0"/>
          </a:p>
          <a:p>
            <a:endParaRPr lang="en-US" dirty="0"/>
          </a:p>
          <a:p>
            <a:r>
              <a:rPr lang="en-US" sz="2400" dirty="0" err="1">
                <a:ea typeface="+mn-lt"/>
                <a:cs typeface="+mn-lt"/>
              </a:rPr>
              <a:t>php</a:t>
            </a:r>
            <a:r>
              <a:rPr lang="en-US" sz="2400" dirty="0">
                <a:ea typeface="+mn-lt"/>
                <a:cs typeface="+mn-lt"/>
              </a:rPr>
              <a:t> bin/</a:t>
            </a:r>
            <a:r>
              <a:rPr lang="en-US" sz="2400" dirty="0" err="1">
                <a:ea typeface="+mn-lt"/>
                <a:cs typeface="+mn-lt"/>
              </a:rPr>
              <a:t>magento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module:disable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Magento_TwoFactorAuth</a:t>
            </a:r>
            <a:endParaRPr lang="en-US" dirty="0"/>
          </a:p>
          <a:p>
            <a:endParaRPr lang="en-US" sz="24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81208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031D86-08B9-4E16-21D6-89EAF925479F}"/>
              </a:ext>
            </a:extLst>
          </p:cNvPr>
          <p:cNvSpPr txBox="1"/>
          <p:nvPr/>
        </p:nvSpPr>
        <p:spPr>
          <a:xfrm>
            <a:off x="693938" y="526997"/>
            <a:ext cx="8618014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Fixed Admin Login Issue</a:t>
            </a:r>
            <a:endParaRPr lang="en-US" sz="24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After installation if showing black/blank page on admin login page then need changes in file vendor\</a:t>
            </a:r>
            <a:r>
              <a:rPr lang="en-US" sz="2000" dirty="0" err="1">
                <a:ea typeface="+mn-lt"/>
                <a:cs typeface="+mn-lt"/>
              </a:rPr>
              <a:t>magento</a:t>
            </a:r>
            <a:r>
              <a:rPr lang="en-US" sz="2000" dirty="0">
                <a:ea typeface="+mn-lt"/>
                <a:cs typeface="+mn-lt"/>
              </a:rPr>
              <a:t>\framework\View\Element\Template\File\</a:t>
            </a:r>
            <a:r>
              <a:rPr lang="en-US" sz="2000" dirty="0" err="1">
                <a:ea typeface="+mn-lt"/>
                <a:cs typeface="+mn-lt"/>
              </a:rPr>
              <a:t>Validator.php</a:t>
            </a:r>
            <a:r>
              <a:rPr lang="en-US" sz="2000" dirty="0">
                <a:ea typeface="+mn-lt"/>
                <a:cs typeface="+mn-lt"/>
              </a:rPr>
              <a:t> like below code.</a:t>
            </a:r>
            <a:endParaRPr lang="en-US" sz="20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protected function </a:t>
            </a:r>
            <a:r>
              <a:rPr lang="en-US" dirty="0" err="1">
                <a:ea typeface="+mn-lt"/>
                <a:cs typeface="+mn-lt"/>
              </a:rPr>
              <a:t>isPathInDirectories</a:t>
            </a:r>
            <a:r>
              <a:rPr lang="en-US" dirty="0">
                <a:ea typeface="+mn-lt"/>
                <a:cs typeface="+mn-lt"/>
              </a:rPr>
              <a:t>($path, $directories)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{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   if (!</a:t>
            </a:r>
            <a:r>
              <a:rPr lang="en-US" dirty="0" err="1">
                <a:ea typeface="+mn-lt"/>
                <a:cs typeface="+mn-lt"/>
              </a:rPr>
              <a:t>is_array</a:t>
            </a:r>
            <a:r>
              <a:rPr lang="en-US" dirty="0">
                <a:ea typeface="+mn-lt"/>
                <a:cs typeface="+mn-lt"/>
              </a:rPr>
              <a:t>($directories)) {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       $directories = (array)$directories;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   }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   $</a:t>
            </a:r>
            <a:r>
              <a:rPr lang="en-US" dirty="0" err="1">
                <a:ea typeface="+mn-lt"/>
                <a:cs typeface="+mn-lt"/>
              </a:rPr>
              <a:t>realPath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str_replace</a:t>
            </a:r>
            <a:r>
              <a:rPr lang="en-US" dirty="0">
                <a:ea typeface="+mn-lt"/>
                <a:cs typeface="+mn-lt"/>
              </a:rPr>
              <a:t>('\\', '/', $this-&gt;</a:t>
            </a:r>
            <a:r>
              <a:rPr lang="en-US" dirty="0" err="1">
                <a:ea typeface="+mn-lt"/>
                <a:cs typeface="+mn-lt"/>
              </a:rPr>
              <a:t>fileDriver</a:t>
            </a:r>
            <a:r>
              <a:rPr lang="en-US" dirty="0">
                <a:ea typeface="+mn-lt"/>
                <a:cs typeface="+mn-lt"/>
              </a:rPr>
              <a:t>-&gt;</a:t>
            </a:r>
            <a:r>
              <a:rPr lang="en-US" dirty="0" err="1">
                <a:ea typeface="+mn-lt"/>
                <a:cs typeface="+mn-lt"/>
              </a:rPr>
              <a:t>getRealPath</a:t>
            </a:r>
            <a:r>
              <a:rPr lang="en-US" dirty="0">
                <a:ea typeface="+mn-lt"/>
                <a:cs typeface="+mn-lt"/>
              </a:rPr>
              <a:t>($path));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   foreach ($directories as $directory) {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       if (0 === </a:t>
            </a:r>
            <a:r>
              <a:rPr lang="en-US" dirty="0" err="1">
                <a:ea typeface="+mn-lt"/>
                <a:cs typeface="+mn-lt"/>
              </a:rPr>
              <a:t>strpos</a:t>
            </a:r>
            <a:r>
              <a:rPr lang="en-US" dirty="0">
                <a:ea typeface="+mn-lt"/>
                <a:cs typeface="+mn-lt"/>
              </a:rPr>
              <a:t>($</a:t>
            </a:r>
            <a:r>
              <a:rPr lang="en-US" dirty="0" err="1">
                <a:ea typeface="+mn-lt"/>
                <a:cs typeface="+mn-lt"/>
              </a:rPr>
              <a:t>realPath</a:t>
            </a:r>
            <a:r>
              <a:rPr lang="en-US" dirty="0">
                <a:ea typeface="+mn-lt"/>
                <a:cs typeface="+mn-lt"/>
              </a:rPr>
              <a:t>, $directory)) {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           return true;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       }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   }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   return false;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5884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816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Magento 2</vt:lpstr>
      <vt:lpstr>PowerPoint Presentation</vt:lpstr>
      <vt:lpstr>PowerPoint Presentation</vt:lpstr>
      <vt:lpstr>How to install Magento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PRADHYUMAN</dc:creator>
  <cp:lastModifiedBy>praduman pandey</cp:lastModifiedBy>
  <cp:revision>192</cp:revision>
  <dcterms:created xsi:type="dcterms:W3CDTF">2013-07-15T20:26:40Z</dcterms:created>
  <dcterms:modified xsi:type="dcterms:W3CDTF">2022-10-11T18:08:23Z</dcterms:modified>
</cp:coreProperties>
</file>