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"/><Relationship Id="rId3" Type="http://schemas.openxmlformats.org/officeDocument/2006/relationships/hyperlink" Target="https://www.digikey.com/product-detail/en/adafruit-industries-llc/239/1528-2143-ND/7244929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3" Type="http://schemas.openxmlformats.org/officeDocument/2006/relationships/image" Target="../media/image5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"/><Relationship Id="rId3" Type="http://schemas.openxmlformats.org/officeDocument/2006/relationships/hyperlink" Target="https://www.sparkfun.com/products/8449" TargetMode="Externa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 Photo Album</a:t>
            </a:r>
          </a:p>
        </p:txBody>
      </p:sp>
      <p:sp>
        <p:nvSpPr>
          <p:cNvPr id="113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44-440/640-IoT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7000" y="598338"/>
            <a:ext cx="6858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Breadboard	1		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1528-2143-ND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Jumpier Wires (20 pack)	1		PRT-12795</a:t>
            </a:r>
          </a:p>
        </p:txBody>
      </p:sp>
      <p:pic>
        <p:nvPicPr>
          <p:cNvPr id="143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5645" y="1741486"/>
            <a:ext cx="4980710" cy="4980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Servo	1		ROB-09065</a:t>
            </a:r>
          </a:p>
        </p:txBody>
      </p:sp>
      <p:pic>
        <p:nvPicPr>
          <p:cNvPr id="146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75852" y="1364960"/>
            <a:ext cx="5240296" cy="52402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Mini Photocell	1		SEN-09088</a:t>
            </a:r>
          </a:p>
        </p:txBody>
      </p:sp>
      <p:pic>
        <p:nvPicPr>
          <p:cNvPr id="149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5358" y="1498887"/>
            <a:ext cx="4841284" cy="48412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Temperature Sensor TMP36	1	SEN-10988</a:t>
            </a:r>
          </a:p>
        </p:txBody>
      </p:sp>
      <p:pic>
        <p:nvPicPr>
          <p:cNvPr id="152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6036" y="1627186"/>
            <a:ext cx="4959928" cy="49599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Accelerometer	1		SEN-12756</a:t>
            </a:r>
          </a:p>
        </p:txBody>
      </p:sp>
      <p:pic>
        <p:nvPicPr>
          <p:cNvPr id="155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2147" y="1374472"/>
            <a:ext cx="4847706" cy="48477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PIR Motion Sensor	0		SEN-13285</a:t>
            </a:r>
          </a:p>
        </p:txBody>
      </p:sp>
      <p:pic>
        <p:nvPicPr>
          <p:cNvPr id="15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41221" y="1599376"/>
            <a:ext cx="5109557" cy="51095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 txBox="1"/>
          <p:nvPr/>
        </p:nvSpPr>
        <p:spPr>
          <a:xfrm>
            <a:off x="838200" y="2889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DHT22 Digital Temperature 1     SEN-13285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4047" y="2418928"/>
            <a:ext cx="3583906" cy="3583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Soil Moisture </a:t>
            </a:r>
            <a:r>
              <a:t>Sensor	1		SEN-13322</a:t>
            </a:r>
          </a:p>
        </p:txBody>
      </p:sp>
      <p:pic>
        <p:nvPicPr>
          <p:cNvPr id="164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6858" y="1820126"/>
            <a:ext cx="4278284" cy="42782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Particle Photon	1		WRL-13774</a:t>
            </a:r>
          </a:p>
        </p:txBody>
      </p:sp>
      <p:pic>
        <p:nvPicPr>
          <p:cNvPr id="167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4596" y="1519019"/>
            <a:ext cx="5142808" cy="51428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9845" y="1628666"/>
            <a:ext cx="5772310" cy="4591268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Piezo Speaker	1		COM-07950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USB microB Cable - 6’	1		CAB-10215</a:t>
            </a:r>
          </a:p>
        </p:txBody>
      </p:sp>
      <p:pic>
        <p:nvPicPr>
          <p:cNvPr id="170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6831" y="1377473"/>
            <a:ext cx="4997338" cy="4997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01471" y="1976003"/>
            <a:ext cx="4283026" cy="42830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GPS Receiver - GP-20U7	1		GPS-13740</a:t>
            </a:r>
          </a:p>
        </p:txBody>
      </p:sp>
      <p:pic>
        <p:nvPicPr>
          <p:cNvPr id="174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1469" y="1357846"/>
            <a:ext cx="5309062" cy="53090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Electret Microphone	1		COM-08635</a:t>
            </a:r>
          </a:p>
        </p:txBody>
      </p:sp>
      <p:pic>
        <p:nvPicPr>
          <p:cNvPr id="177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0331" y="1682460"/>
            <a:ext cx="4351339" cy="43513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OLED Array 8x7   1    COM-13795</a:t>
            </a:r>
          </a:p>
        </p:txBody>
      </p:sp>
      <p:pic>
        <p:nvPicPr>
          <p:cNvPr id="180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6734" y="1817817"/>
            <a:ext cx="4178532" cy="41785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Force Sensitive Resistor 0.5”	1	SEN-09375</a:t>
            </a:r>
          </a:p>
        </p:txBody>
      </p:sp>
      <p:pic>
        <p:nvPicPr>
          <p:cNvPr id="183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6510" y="1243735"/>
            <a:ext cx="5678980" cy="56789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Tilt Sensor 1 SEN-10289</a:t>
            </a:r>
          </a:p>
        </p:txBody>
      </p:sp>
      <p:pic>
        <p:nvPicPr>
          <p:cNvPr id="18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0075" y="1872332"/>
            <a:ext cx="4511850" cy="45118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18329" r="0" b="14292"/>
          <a:stretch>
            <a:fillRect/>
          </a:stretch>
        </p:blipFill>
        <p:spPr>
          <a:xfrm>
            <a:off x="2667000" y="1663104"/>
            <a:ext cx="6858000" cy="4620767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Vibration Motor 1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ROB-08449</a:t>
            </a:r>
          </a:p>
        </p:txBody>
      </p:sp>
      <p:sp>
        <p:nvSpPr>
          <p:cNvPr id="190" name="Quarter not included 😎"/>
          <p:cNvSpPr txBox="1"/>
          <p:nvPr/>
        </p:nvSpPr>
        <p:spPr>
          <a:xfrm>
            <a:off x="978322" y="6228079"/>
            <a:ext cx="238222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Quarter not included </a:t>
            </a: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12127" r="0" b="12127"/>
          <a:stretch>
            <a:fillRect/>
          </a:stretch>
        </p:blipFill>
        <p:spPr>
          <a:xfrm>
            <a:off x="2667000" y="1201935"/>
            <a:ext cx="6858000" cy="5194599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Battery Holder 3xAA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6016" y="1531209"/>
            <a:ext cx="5279968" cy="4811582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Trimpot 10K	   1		COM-09806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xfrm>
            <a:off x="838198" y="365125"/>
            <a:ext cx="10516987" cy="1264171"/>
          </a:xfrm>
          <a:prstGeom prst="rect">
            <a:avLst/>
          </a:prstGeom>
        </p:spPr>
        <p:txBody>
          <a:bodyPr/>
          <a:lstStyle/>
          <a:p>
            <a:pPr lvl="3">
              <a:defRPr sz="3900"/>
            </a:pPr>
            <a:r>
              <a:t>Tactile Button	    3	450-1804-ND</a:t>
            </a:r>
          </a:p>
        </p:txBody>
      </p:sp>
      <p:pic>
        <p:nvPicPr>
          <p:cNvPr id="1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6107" y="2729755"/>
            <a:ext cx="2540001" cy="254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Resistor 330	330QBK-ND</a:t>
            </a:r>
          </a:p>
        </p:txBody>
      </p:sp>
      <p:pic>
        <p:nvPicPr>
          <p:cNvPr id="1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4428" y="2547689"/>
            <a:ext cx="2540001" cy="254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LED 3		COM-12062</a:t>
            </a:r>
          </a:p>
        </p:txBody>
      </p:sp>
      <p:pic>
        <p:nvPicPr>
          <p:cNvPr id="12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0330" y="1825625"/>
            <a:ext cx="4351339" cy="4351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Magnetic Door Switch	1		COM-13247</a:t>
            </a:r>
          </a:p>
        </p:txBody>
      </p:sp>
      <p:pic>
        <p:nvPicPr>
          <p:cNvPr id="131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0602" y="1601484"/>
            <a:ext cx="4610795" cy="46107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Micro OLED Breakout	1		LCD-13003</a:t>
            </a:r>
          </a:p>
        </p:txBody>
      </p:sp>
      <p:pic>
        <p:nvPicPr>
          <p:cNvPr id="134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4814" y="1982788"/>
            <a:ext cx="4422372" cy="44223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JST Right Angle Connector	0	PRT-09750</a:t>
            </a:r>
          </a:p>
        </p:txBody>
      </p:sp>
      <p:pic>
        <p:nvPicPr>
          <p:cNvPr id="137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66159" y="1517173"/>
            <a:ext cx="5059681" cy="50596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