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dl.com/data/EOD/DIS-The-Walt-Disney-Company-DIS-Stock-Prices-Dividends-and-Spli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sv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dataset has the data of the stock prices of Walt Disney from the start of the listing into NASDAQ till start of the project date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460011"/>
            <a:ext cx="10058400" cy="19431000"/>
          </a:xfrm>
        </p:spPr>
        <p:txBody>
          <a:bodyPr/>
          <a:lstStyle/>
          <a:p>
            <a:r>
              <a:rPr lang="en-US" dirty="0" smtClean="0"/>
              <a:t>By looking at the time forecasting graphs we could observe that there is no huge fluctuations in the data.</a:t>
            </a:r>
          </a:p>
          <a:p>
            <a:endParaRPr lang="en-US" dirty="0"/>
          </a:p>
          <a:p>
            <a:r>
              <a:rPr lang="en-US" dirty="0" smtClean="0"/>
              <a:t>By looking at the data </a:t>
            </a:r>
            <a:r>
              <a:rPr lang="en-US" dirty="0" smtClean="0"/>
              <a:t>the </a:t>
            </a:r>
            <a:r>
              <a:rPr lang="en-US" dirty="0"/>
              <a:t>decision tree classifier has delivered good metrics </a:t>
            </a:r>
            <a:r>
              <a:rPr lang="en-US" dirty="0" smtClean="0"/>
              <a:t>compared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Scalar vector classifier.</a:t>
            </a:r>
          </a:p>
          <a:p>
            <a:r>
              <a:rPr lang="en-US" dirty="0"/>
              <a:t>By analysis I have found out that Long Short Term Memory </a:t>
            </a:r>
            <a:r>
              <a:rPr lang="en-US" dirty="0" smtClean="0"/>
              <a:t>(LSTM) a </a:t>
            </a:r>
            <a:r>
              <a:rPr lang="en-US" dirty="0"/>
              <a:t>sequence prediction </a:t>
            </a:r>
            <a:r>
              <a:rPr lang="en-US" dirty="0" smtClean="0"/>
              <a:t>technique helps us predict the trend of the stock price as it is based on timely data. This is one Future task I have planned on to preform to predict the stock prices.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13" y="16082962"/>
            <a:ext cx="15260603" cy="101600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the Stock Price variation Of Walt Disney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Features used are:</a:t>
            </a:r>
          </a:p>
          <a:p>
            <a:pPr marL="1143000" indent="-1143000">
              <a:buAutoNum type="arabicPeriod"/>
            </a:pPr>
            <a:r>
              <a:rPr lang="en-US" sz="3600" dirty="0" smtClean="0"/>
              <a:t>Date</a:t>
            </a:r>
          </a:p>
          <a:p>
            <a:pPr marL="1143000" indent="-1143000">
              <a:buAutoNum type="arabicPeriod"/>
            </a:pPr>
            <a:r>
              <a:rPr lang="en-US" sz="3600" dirty="0" smtClean="0"/>
              <a:t>Closing price of the stock</a:t>
            </a:r>
          </a:p>
          <a:p>
            <a:pPr marL="1143000" indent="-1143000">
              <a:buAutoNum type="arabicPeriod"/>
            </a:pPr>
            <a:r>
              <a:rPr lang="en-US" sz="3600" dirty="0" smtClean="0"/>
              <a:t>In some classifiers I have taken </a:t>
            </a:r>
            <a:r>
              <a:rPr lang="en-US" sz="3600" dirty="0" err="1" smtClean="0"/>
              <a:t>Avg_high</a:t>
            </a:r>
            <a:r>
              <a:rPr lang="en-US" sz="3600" dirty="0" smtClean="0"/>
              <a:t> and </a:t>
            </a:r>
            <a:r>
              <a:rPr lang="en-US" sz="3600" dirty="0" err="1" smtClean="0"/>
              <a:t>Avg_low</a:t>
            </a:r>
            <a:r>
              <a:rPr lang="en-US" sz="3600" dirty="0" smtClean="0"/>
              <a:t> as features.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/>
              <a:t>Used Decision Tree Classifier to implicitly perform feature selection. </a:t>
            </a:r>
          </a:p>
          <a:p>
            <a:pPr marL="1143000" indent="-1143000">
              <a:buAutoNum type="arabicPeriod"/>
            </a:pPr>
            <a:endParaRPr lang="en-US" sz="3600" dirty="0" smtClean="0"/>
          </a:p>
          <a:p>
            <a:pPr marL="1143000" indent="-1143000">
              <a:buAutoNum type="arabicPeriod"/>
            </a:pPr>
            <a:endParaRPr lang="en-US"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hlinkClick r:id="rId3"/>
              </a:rPr>
              <a:t>https://</a:t>
            </a:r>
            <a:r>
              <a:rPr lang="en-US" sz="5400" dirty="0" smtClean="0">
                <a:hlinkClick r:id="rId3"/>
              </a:rPr>
              <a:t>www.quandl.com/data/EOD/DIS-The-Walt-Disney-Company-DIS-Stock-Prices-Dividends-and-Splits</a:t>
            </a:r>
            <a:endParaRPr lang="en-US" sz="5400" dirty="0" smtClean="0"/>
          </a:p>
          <a:p>
            <a:r>
              <a:rPr lang="en-US" sz="5400" dirty="0">
                <a:hlinkClick r:id="rId4"/>
              </a:rPr>
              <a:t>https://scikit-learn.org/stable/modules/svm.html</a:t>
            </a:r>
            <a:endParaRPr lang="en-US" sz="5400" dirty="0" smtClean="0"/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repository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://github.com/pradykolli/MLPoster.git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676"/>
            <a:ext cx="4405631" cy="2931747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Pradeep Kolli | Advisor: Dr. Charles Hoot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Email: S533625@nwmissouri.edu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784" y="7712217"/>
            <a:ext cx="15391232" cy="78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156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the Stock Price variation Of Walt Disney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Kolli,Pradeep</cp:lastModifiedBy>
  <cp:revision>29</cp:revision>
  <dcterms:created xsi:type="dcterms:W3CDTF">2019-04-10T19:42:12Z</dcterms:created>
  <dcterms:modified xsi:type="dcterms:W3CDTF">2019-04-25T07:53:47Z</dcterms:modified>
</cp:coreProperties>
</file>