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</p:sldMasterIdLst>
  <p:notesMasterIdLst>
    <p:notesMasterId r:id="rId12"/>
  </p:notesMasterIdLst>
  <p:handoutMasterIdLst>
    <p:handoutMasterId r:id="rId13"/>
  </p:handoutMasterIdLst>
  <p:sldIdLst>
    <p:sldId id="295" r:id="rId3"/>
    <p:sldId id="444" r:id="rId4"/>
    <p:sldId id="456" r:id="rId5"/>
    <p:sldId id="457" r:id="rId6"/>
    <p:sldId id="458" r:id="rId7"/>
    <p:sldId id="459" r:id="rId8"/>
    <p:sldId id="461" r:id="rId9"/>
    <p:sldId id="460" r:id="rId10"/>
    <p:sldId id="455" r:id="rId11"/>
  </p:sldIdLst>
  <p:sldSz cx="12188825" cy="6858000"/>
  <p:notesSz cx="6858000" cy="9144000"/>
  <p:defaultTextStyle>
    <a:defPPr>
      <a:defRPr lang="en-US"/>
    </a:defPPr>
    <a:lvl1pPr marL="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1"/>
    <a:srgbClr val="DE5E58"/>
    <a:srgbClr val="CDEAFF"/>
    <a:srgbClr val="5FEB66"/>
    <a:srgbClr val="4BFFA1"/>
    <a:srgbClr val="DA4D46"/>
    <a:srgbClr val="F8F89A"/>
    <a:srgbClr val="FEF1E6"/>
    <a:srgbClr val="199CFF"/>
    <a:srgbClr val="F79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 autoAdjust="0"/>
    <p:restoredTop sz="95064" autoAdjust="0"/>
  </p:normalViewPr>
  <p:slideViewPr>
    <p:cSldViewPr snapToGrid="0" snapToObjects="1">
      <p:cViewPr varScale="1">
        <p:scale>
          <a:sx n="86" d="100"/>
          <a:sy n="86" d="100"/>
        </p:scale>
        <p:origin x="902" y="48"/>
      </p:cViewPr>
      <p:guideLst>
        <p:guide orient="horz" pos="431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024"/>
    </p:cViewPr>
  </p:sorterViewPr>
  <p:notesViewPr>
    <p:cSldViewPr snapToGrid="0" snapToObject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4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4" y="1798977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4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5"/>
            <a:ext cx="4060402" cy="27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2017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6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7" y="687394"/>
            <a:ext cx="114277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1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2017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4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8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8653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273053"/>
            <a:ext cx="9958847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0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45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76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38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2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16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30" y="928687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7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7" y="2811497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2" y="215030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557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0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0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20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8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3"/>
            <a:ext cx="1515301" cy="323153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500" smtClean="0"/>
              <a:pPr/>
              <a:t>‹#›</a:t>
            </a:fld>
            <a:endParaRPr lang="en-IN" sz="15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2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3" y="1108873"/>
            <a:ext cx="10969624" cy="4525963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7" y="5816228"/>
            <a:ext cx="1870060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9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0" r:id="rId11"/>
    <p:sldLayoutId id="2147483781" r:id="rId12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141231" y="6601840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  <p:sldLayoutId id="2147483697" r:id="rId5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3" y="1547767"/>
            <a:ext cx="6766220" cy="825836"/>
          </a:xfrm>
        </p:spPr>
        <p:txBody>
          <a:bodyPr>
            <a:noAutofit/>
          </a:bodyPr>
          <a:lstStyle/>
          <a:p>
            <a:r>
              <a:rPr lang="en-IN" sz="2400" b="0" dirty="0">
                <a:solidFill>
                  <a:srgbClr val="005BA1"/>
                </a:solidFill>
                <a:ea typeface="+mn-ea"/>
                <a:cs typeface="+mn-cs"/>
              </a:rPr>
              <a:t>Fresher Training-Project Work</a:t>
            </a:r>
          </a:p>
          <a:p>
            <a:r>
              <a:rPr lang="en-IN" sz="2000" b="0" dirty="0">
                <a:solidFill>
                  <a:srgbClr val="005BA1"/>
                </a:solidFill>
                <a:ea typeface="+mn-ea"/>
                <a:cs typeface="+mn-cs"/>
              </a:rPr>
              <a:t>Nutrition App</a:t>
            </a:r>
            <a:br>
              <a:rPr lang="en-IN" dirty="0"/>
            </a:br>
            <a:endParaRPr lang="en-US" dirty="0">
              <a:solidFill>
                <a:srgbClr val="005BA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E65E0-65F7-4A26-B387-270DF5133EF8}"/>
              </a:ext>
            </a:extLst>
          </p:cNvPr>
          <p:cNvSpPr txBox="1"/>
          <p:nvPr/>
        </p:nvSpPr>
        <p:spPr>
          <a:xfrm>
            <a:off x="7482631" y="3439903"/>
            <a:ext cx="146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5BA1"/>
                </a:solidFill>
              </a:rPr>
              <a:t>Prepared by: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CDE8B-7387-450D-A734-E4D487B32FB8}"/>
              </a:ext>
            </a:extLst>
          </p:cNvPr>
          <p:cNvSpPr txBox="1"/>
          <p:nvPr/>
        </p:nvSpPr>
        <p:spPr>
          <a:xfrm>
            <a:off x="8818279" y="3442325"/>
            <a:ext cx="3434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5BA1"/>
                </a:solidFill>
              </a:rPr>
              <a:t>Pankaj Sharma</a:t>
            </a:r>
            <a:br>
              <a:rPr lang="en-IN" sz="1600" dirty="0">
                <a:solidFill>
                  <a:srgbClr val="005BA1"/>
                </a:solidFill>
              </a:rPr>
            </a:br>
            <a:endParaRPr lang="en-IN" sz="1600" dirty="0">
              <a:solidFill>
                <a:srgbClr val="005B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EBF82-94EA-43B9-832A-36BE1A6C6F82}"/>
              </a:ext>
            </a:extLst>
          </p:cNvPr>
          <p:cNvSpPr txBox="1"/>
          <p:nvPr/>
        </p:nvSpPr>
        <p:spPr>
          <a:xfrm>
            <a:off x="555931" y="732178"/>
            <a:ext cx="762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create an application for </a:t>
            </a:r>
            <a:r>
              <a:rPr lang="en-US" b="1" dirty="0"/>
              <a:t>Nutrition App</a:t>
            </a:r>
            <a:endParaRPr lang="en-IN" b="1" dirty="0"/>
          </a:p>
        </p:txBody>
      </p:sp>
      <p:pic>
        <p:nvPicPr>
          <p:cNvPr id="1026" name="Picture 2" descr="What is a sprint retrospective">
            <a:extLst>
              <a:ext uri="{FF2B5EF4-FFF2-40B4-BE49-F238E27FC236}">
                <a16:creationId xmlns:a16="http://schemas.microsoft.com/office/drawing/2014/main" id="{A1D0388D-1683-425D-99BA-50986FBF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952844"/>
            <a:ext cx="4926533" cy="32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5D72B-1582-4477-A271-E8FA8599D81D}"/>
              </a:ext>
            </a:extLst>
          </p:cNvPr>
          <p:cNvSpPr txBox="1"/>
          <p:nvPr/>
        </p:nvSpPr>
        <p:spPr>
          <a:xfrm>
            <a:off x="555931" y="1829458"/>
            <a:ext cx="626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Customer can sign up and sign in with the application, </a:t>
            </a:r>
            <a:r>
              <a:rPr lang="en-IN" sz="1800" dirty="0"/>
              <a:t>provide body composition and check his nutrition plan.</a:t>
            </a:r>
            <a:endParaRPr lang="en-IN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D1A39-EA4E-493E-AAD9-F20A168DA1E0}"/>
              </a:ext>
            </a:extLst>
          </p:cNvPr>
          <p:cNvSpPr txBox="1"/>
          <p:nvPr/>
        </p:nvSpPr>
        <p:spPr>
          <a:xfrm>
            <a:off x="555930" y="2782669"/>
            <a:ext cx="62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Admin Should be able to perform below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C3F48-C7C4-4CA6-BA01-6A9CDE1D6DC5}"/>
              </a:ext>
            </a:extLst>
          </p:cNvPr>
          <p:cNvSpPr txBox="1"/>
          <p:nvPr/>
        </p:nvSpPr>
        <p:spPr>
          <a:xfrm>
            <a:off x="555929" y="3244334"/>
            <a:ext cx="6261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Customer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Nutrition plan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Exercise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Food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Calories Log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Weight Log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Payment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372139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siderations for Overhauling Your IT Road Map for 2020">
            <a:extLst>
              <a:ext uri="{FF2B5EF4-FFF2-40B4-BE49-F238E27FC236}">
                <a16:creationId xmlns:a16="http://schemas.microsoft.com/office/drawing/2014/main" id="{E0DC5C75-B312-440B-809E-F9991569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54" y="1406823"/>
            <a:ext cx="66675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Road Map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EBF82-94EA-43B9-832A-36BE1A6C6F82}"/>
              </a:ext>
            </a:extLst>
          </p:cNvPr>
          <p:cNvSpPr txBox="1"/>
          <p:nvPr/>
        </p:nvSpPr>
        <p:spPr>
          <a:xfrm>
            <a:off x="555931" y="732178"/>
            <a:ext cx="762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 involved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5D72B-1582-4477-A271-E8FA8599D81D}"/>
              </a:ext>
            </a:extLst>
          </p:cNvPr>
          <p:cNvSpPr txBox="1"/>
          <p:nvPr/>
        </p:nvSpPr>
        <p:spPr>
          <a:xfrm>
            <a:off x="555931" y="1829458"/>
            <a:ext cx="62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Application will be developed in below sprints</a:t>
            </a:r>
            <a:endParaRPr lang="en-IN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C3F48-C7C4-4CA6-BA01-6A9CDE1D6DC5}"/>
              </a:ext>
            </a:extLst>
          </p:cNvPr>
          <p:cNvSpPr txBox="1"/>
          <p:nvPr/>
        </p:nvSpPr>
        <p:spPr>
          <a:xfrm>
            <a:off x="555931" y="2340094"/>
            <a:ext cx="626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Core Java + JDBC + MySQL + Junit + Maven App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Servlet &amp; JSP + HTML +CSS +JS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Spring Boot + React +Redux + Bootstrap4 + Integration of Previous Sprint</a:t>
            </a:r>
          </a:p>
        </p:txBody>
      </p:sp>
    </p:spTree>
    <p:extLst>
      <p:ext uri="{BB962C8B-B14F-4D97-AF65-F5344CB8AC3E}">
        <p14:creationId xmlns:p14="http://schemas.microsoft.com/office/powerpoint/2010/main" val="13799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EBF82-94EA-43B9-832A-36BE1A6C6F82}"/>
              </a:ext>
            </a:extLst>
          </p:cNvPr>
          <p:cNvSpPr txBox="1"/>
          <p:nvPr/>
        </p:nvSpPr>
        <p:spPr>
          <a:xfrm>
            <a:off x="555931" y="732178"/>
            <a:ext cx="762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5D72B-1582-4477-A271-E8FA8599D81D}"/>
              </a:ext>
            </a:extLst>
          </p:cNvPr>
          <p:cNvSpPr txBox="1"/>
          <p:nvPr/>
        </p:nvSpPr>
        <p:spPr>
          <a:xfrm>
            <a:off x="931851" y="1420144"/>
            <a:ext cx="1022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Generate the skeleton as per class diagram. [Design the class diagram and show first, get approval on the same]</a:t>
            </a:r>
            <a:endParaRPr lang="en-IN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3C73-26AC-42A1-9A28-DF788F64EC7E}"/>
              </a:ext>
            </a:extLst>
          </p:cNvPr>
          <p:cNvSpPr txBox="1"/>
          <p:nvPr/>
        </p:nvSpPr>
        <p:spPr>
          <a:xfrm>
            <a:off x="555931" y="2174898"/>
            <a:ext cx="762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TDD Approach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C1BA41-1C39-46E2-9E3F-EC27203CD4B9}"/>
              </a:ext>
            </a:extLst>
          </p:cNvPr>
          <p:cNvSpPr txBox="1"/>
          <p:nvPr/>
        </p:nvSpPr>
        <p:spPr>
          <a:xfrm>
            <a:off x="931851" y="2862864"/>
            <a:ext cx="1022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Identify the test cases for each module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Create Excel for all the test cases, get it approved.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Write the test cases as per the excel plan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19CD0-3AF4-410B-AA08-618FCB019445}"/>
              </a:ext>
            </a:extLst>
          </p:cNvPr>
          <p:cNvSpPr txBox="1"/>
          <p:nvPr/>
        </p:nvSpPr>
        <p:spPr>
          <a:xfrm>
            <a:off x="555931" y="3990605"/>
            <a:ext cx="762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the case study in incremental manner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1950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Module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1D4C64-A99A-4E45-8275-8C4C4A1F7D46}"/>
              </a:ext>
            </a:extLst>
          </p:cNvPr>
          <p:cNvSpPr/>
          <p:nvPr/>
        </p:nvSpPr>
        <p:spPr>
          <a:xfrm>
            <a:off x="3342640" y="917557"/>
            <a:ext cx="1910080" cy="172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User Module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9435E0-580F-4E96-9FB2-7A69DEF4B89C}"/>
              </a:ext>
            </a:extLst>
          </p:cNvPr>
          <p:cNvSpPr/>
          <p:nvPr/>
        </p:nvSpPr>
        <p:spPr>
          <a:xfrm>
            <a:off x="1432560" y="2063686"/>
            <a:ext cx="1910080" cy="172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Nutrition Plan Module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617C94-CCF1-48CA-AAC9-4735A662847A}"/>
              </a:ext>
            </a:extLst>
          </p:cNvPr>
          <p:cNvSpPr/>
          <p:nvPr/>
        </p:nvSpPr>
        <p:spPr>
          <a:xfrm>
            <a:off x="5341991" y="2063686"/>
            <a:ext cx="1910080" cy="172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Diet Plan Module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634D6B-8CF3-4616-AF53-ADA9CA0B90E8}"/>
              </a:ext>
            </a:extLst>
          </p:cNvPr>
          <p:cNvSpPr/>
          <p:nvPr/>
        </p:nvSpPr>
        <p:spPr>
          <a:xfrm>
            <a:off x="2272190" y="3991303"/>
            <a:ext cx="1910080" cy="17272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Weight Log Module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A413B-5BF8-48C5-9018-BC77D548DFBB}"/>
              </a:ext>
            </a:extLst>
          </p:cNvPr>
          <p:cNvSpPr/>
          <p:nvPr/>
        </p:nvSpPr>
        <p:spPr>
          <a:xfrm>
            <a:off x="4469235" y="4073415"/>
            <a:ext cx="1910080" cy="1727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Payment Module</a:t>
            </a:r>
          </a:p>
        </p:txBody>
      </p:sp>
    </p:spTree>
    <p:extLst>
      <p:ext uri="{BB962C8B-B14F-4D97-AF65-F5344CB8AC3E}">
        <p14:creationId xmlns:p14="http://schemas.microsoft.com/office/powerpoint/2010/main" val="110003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Class Design - Pojos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D456D-8C6E-4B6D-BCA6-27F2622D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91" y="635028"/>
            <a:ext cx="8460964" cy="55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Class Design - Repository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2FE9C0-C546-4448-9704-A5469B0B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" y="904875"/>
            <a:ext cx="8172450" cy="55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7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Class Design -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DE94D-A3ED-4978-B7AE-AA2F9ACE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59" y="768193"/>
            <a:ext cx="938784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9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6554" y="1648496"/>
            <a:ext cx="449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5BA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9059303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PT-Template-12-07-final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2.xml><?xml version="1.0" encoding="utf-8"?>
<a:theme xmlns:a="http://schemas.openxmlformats.org/drawingml/2006/main" name="1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201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Corporate-PPT-Template-12-07-final</vt:lpstr>
      <vt:lpstr>1_PPT-Template-250516</vt:lpstr>
      <vt:lpstr>PowerPoint Presentation</vt:lpstr>
      <vt:lpstr>Problem Statement</vt:lpstr>
      <vt:lpstr>Road Map</vt:lpstr>
      <vt:lpstr>Plan</vt:lpstr>
      <vt:lpstr>Module</vt:lpstr>
      <vt:lpstr>Class Design - Pojos</vt:lpstr>
      <vt:lpstr>Class Design - Repository</vt:lpstr>
      <vt:lpstr>Class Design -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 Pankaj</dc:creator>
  <cp:lastModifiedBy>Satakshi Pachori</cp:lastModifiedBy>
  <cp:revision>24</cp:revision>
  <dcterms:created xsi:type="dcterms:W3CDTF">2020-08-25T09:43:26Z</dcterms:created>
  <dcterms:modified xsi:type="dcterms:W3CDTF">2021-01-13T18:17:24Z</dcterms:modified>
</cp:coreProperties>
</file>