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8" r:id="rId4"/>
    <p:sldId id="267" r:id="rId5"/>
    <p:sldId id="271" r:id="rId6"/>
    <p:sldId id="269" r:id="rId7"/>
    <p:sldId id="27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60"/>
  </p:normalViewPr>
  <p:slideViewPr>
    <p:cSldViewPr>
      <p:cViewPr>
        <p:scale>
          <a:sx n="66" d="100"/>
          <a:sy n="66" d="100"/>
        </p:scale>
        <p:origin x="-1488"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C6D9DD-1C13-4FFE-9ACB-93AD352030AC}"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D9DD-1C13-4FFE-9ACB-93AD352030AC}"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D9DD-1C13-4FFE-9ACB-93AD352030AC}"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Rectangle 5"/>
          <p:cNvSpPr/>
          <p:nvPr/>
        </p:nvSpPr>
        <p:spPr>
          <a:xfrm>
            <a:off x="1669" y="4"/>
            <a:ext cx="9144095"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1669" y="4"/>
            <a:ext cx="9144095"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669" y="2314673"/>
            <a:ext cx="9144095" cy="4540384"/>
          </a:xfrm>
          <a:prstGeom prst="rect">
            <a:avLst/>
          </a:prstGeom>
        </p:spPr>
      </p:pic>
      <p:cxnSp>
        <p:nvCxnSpPr>
          <p:cNvPr id="50" name="Straight Connector 49"/>
          <p:cNvCxnSpPr/>
          <p:nvPr/>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4325374" y="877888"/>
            <a:ext cx="3761793"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4325374" y="1798977"/>
            <a:ext cx="3757865"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4325374" y="2701925"/>
            <a:ext cx="3757865"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cstate="print">
            <a:extLst>
              <a:ext uri="{28A0092B-C50C-407E-A947-70E740481C1C}">
                <a14:useLocalDpi xmlns:a14="http://schemas.microsoft.com/office/drawing/2010/main" xmlns=""/>
              </a:ext>
            </a:extLst>
          </a:blip>
          <a:srcRect/>
          <a:stretch>
            <a:fillRect/>
          </a:stretch>
        </p:blipFill>
        <p:spPr bwMode="auto">
          <a:xfrm>
            <a:off x="1156416" y="514215"/>
            <a:ext cx="3046095" cy="278186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281789" y="6489811"/>
            <a:ext cx="6096000"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xmlns="" val="291264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48944" y="1414463"/>
            <a:ext cx="353279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348944" y="2438403"/>
            <a:ext cx="353279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4297609" y="1414463"/>
            <a:ext cx="353279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4297609" y="2438403"/>
            <a:ext cx="353279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348945" y="273054"/>
            <a:ext cx="7471081"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xmlns="" val="367770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18" name="Rectangle 17"/>
          <p:cNvSpPr/>
          <p:nvPr userDrawn="1"/>
        </p:nvSpPr>
        <p:spPr>
          <a:xfrm>
            <a:off x="1669" y="2"/>
            <a:ext cx="9144095"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4468" y="2336292"/>
            <a:ext cx="9141294" cy="4521708"/>
          </a:xfrm>
          <a:prstGeom prst="rect">
            <a:avLst/>
          </a:prstGeom>
        </p:spPr>
      </p:pic>
      <p:sp>
        <p:nvSpPr>
          <p:cNvPr id="35" name="Text Placeholder 34"/>
          <p:cNvSpPr>
            <a:spLocks noGrp="1"/>
          </p:cNvSpPr>
          <p:nvPr>
            <p:ph type="body" sz="quarter" idx="13" hasCustomPrompt="1"/>
          </p:nvPr>
        </p:nvSpPr>
        <p:spPr>
          <a:xfrm>
            <a:off x="4206384" y="1372341"/>
            <a:ext cx="4354140"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4211915" y="2293426"/>
            <a:ext cx="4349594"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3" name="Group 13"/>
          <p:cNvGrpSpPr/>
          <p:nvPr userDrawn="1"/>
        </p:nvGrpSpPr>
        <p:grpSpPr>
          <a:xfrm>
            <a:off x="4883694" y="4529507"/>
            <a:ext cx="1321939"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281789" y="6489811"/>
            <a:ext cx="6096000"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4044416" y="877891"/>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cstate="print">
            <a:extLst>
              <a:ext uri="{28A0092B-C50C-407E-A947-70E740481C1C}">
                <a14:useLocalDpi xmlns:a14="http://schemas.microsoft.com/office/drawing/2010/main" xmlns=""/>
              </a:ext>
            </a:extLst>
          </a:blip>
          <a:srcRect/>
          <a:stretch>
            <a:fillRect/>
          </a:stretch>
        </p:blipFill>
        <p:spPr bwMode="auto">
          <a:xfrm>
            <a:off x="1279279" y="664402"/>
            <a:ext cx="2836808" cy="25907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614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D9DD-1C13-4FFE-9ACB-93AD352030AC}"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6D9DD-1C13-4FFE-9ACB-93AD352030AC}"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C6D9DD-1C13-4FFE-9ACB-93AD352030AC}"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C6D9DD-1C13-4FFE-9ACB-93AD352030AC}" type="datetimeFigureOut">
              <a:rPr lang="en-US" smtClean="0"/>
              <a:pPr/>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C6D9DD-1C13-4FFE-9ACB-93AD352030AC}"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6D9DD-1C13-4FFE-9ACB-93AD352030AC}"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6D9DD-1C13-4FFE-9ACB-93AD352030AC}"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6D9DD-1C13-4FFE-9ACB-93AD352030AC}"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E7B8-006C-4AA9-BB44-964C1243A1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6D9DD-1C13-4FFE-9ACB-93AD352030AC}" type="datetimeFigureOut">
              <a:rPr lang="en-US" smtClean="0"/>
              <a:pPr/>
              <a:t>1/16/2021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4E7B8-006C-4AA9-BB44-964C1243A1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115874" y="1772815"/>
            <a:ext cx="5075987" cy="600787"/>
          </a:xfrm>
        </p:spPr>
        <p:txBody>
          <a:bodyPr>
            <a:noAutofit/>
          </a:bodyPr>
          <a:lstStyle/>
          <a:p>
            <a:r>
              <a:rPr lang="en-IN" sz="2400" b="0" dirty="0" smtClean="0">
                <a:solidFill>
                  <a:srgbClr val="005BA1"/>
                </a:solidFill>
                <a:ea typeface="+mn-ea"/>
                <a:cs typeface="+mn-cs"/>
              </a:rPr>
              <a:t>Training-Project </a:t>
            </a:r>
            <a:endParaRPr lang="en-IN" sz="2400" b="0" dirty="0">
              <a:solidFill>
                <a:srgbClr val="005BA1"/>
              </a:solidFill>
              <a:ea typeface="+mn-ea"/>
              <a:cs typeface="+mn-cs"/>
            </a:endParaRPr>
          </a:p>
          <a:p>
            <a:r>
              <a:rPr lang="en-IN" sz="2000" b="0" dirty="0">
                <a:solidFill>
                  <a:srgbClr val="005BA1"/>
                </a:solidFill>
                <a:ea typeface="+mn-ea"/>
                <a:cs typeface="+mn-cs"/>
              </a:rPr>
              <a:t>Nutrition </a:t>
            </a:r>
            <a:r>
              <a:rPr lang="en-IN" sz="2000" b="0" dirty="0" smtClean="0">
                <a:solidFill>
                  <a:srgbClr val="005BA1"/>
                </a:solidFill>
                <a:ea typeface="+mn-ea"/>
                <a:cs typeface="+mn-cs"/>
              </a:rPr>
              <a:t>App(Payment Module)</a:t>
            </a:r>
            <a:r>
              <a:rPr lang="en-IN" dirty="0"/>
              <a:t/>
            </a:r>
            <a:br>
              <a:rPr lang="en-IN" dirty="0"/>
            </a:br>
            <a:endParaRPr lang="en-US" dirty="0">
              <a:solidFill>
                <a:srgbClr val="005BA1"/>
              </a:solidFill>
            </a:endParaRPr>
          </a:p>
        </p:txBody>
      </p:sp>
      <p:sp>
        <p:nvSpPr>
          <p:cNvPr id="3" name="TextBox 2">
            <a:extLst>
              <a:ext uri="{FF2B5EF4-FFF2-40B4-BE49-F238E27FC236}">
                <a16:creationId xmlns:a16="http://schemas.microsoft.com/office/drawing/2014/main" xmlns="" id="{BE9E65E0-65F7-4A26-B387-270DF5133EF8}"/>
              </a:ext>
            </a:extLst>
          </p:cNvPr>
          <p:cNvSpPr txBox="1"/>
          <p:nvPr/>
        </p:nvSpPr>
        <p:spPr>
          <a:xfrm>
            <a:off x="5613435" y="3439903"/>
            <a:ext cx="1096256" cy="584775"/>
          </a:xfrm>
          <a:prstGeom prst="rect">
            <a:avLst/>
          </a:prstGeom>
          <a:noFill/>
        </p:spPr>
        <p:txBody>
          <a:bodyPr wrap="square" rtlCol="0">
            <a:spAutoFit/>
          </a:bodyPr>
          <a:lstStyle/>
          <a:p>
            <a:r>
              <a:rPr lang="en-IN" sz="1600" b="1" dirty="0">
                <a:solidFill>
                  <a:srgbClr val="005BA1"/>
                </a:solidFill>
              </a:rPr>
              <a:t>Prepared by:</a:t>
            </a:r>
          </a:p>
        </p:txBody>
      </p:sp>
      <p:sp>
        <p:nvSpPr>
          <p:cNvPr id="5" name="TextBox 4">
            <a:extLst>
              <a:ext uri="{FF2B5EF4-FFF2-40B4-BE49-F238E27FC236}">
                <a16:creationId xmlns:a16="http://schemas.microsoft.com/office/drawing/2014/main" xmlns="" id="{B6CCDE8B-7387-450D-A734-E4D487B32FB8}"/>
              </a:ext>
            </a:extLst>
          </p:cNvPr>
          <p:cNvSpPr txBox="1"/>
          <p:nvPr/>
        </p:nvSpPr>
        <p:spPr>
          <a:xfrm>
            <a:off x="6615432" y="3429000"/>
            <a:ext cx="2576429" cy="646331"/>
          </a:xfrm>
          <a:prstGeom prst="rect">
            <a:avLst/>
          </a:prstGeom>
          <a:noFill/>
        </p:spPr>
        <p:txBody>
          <a:bodyPr wrap="square" rtlCol="0">
            <a:spAutoFit/>
          </a:bodyPr>
          <a:lstStyle/>
          <a:p>
            <a:r>
              <a:rPr lang="en-IN" dirty="0" err="1" smtClean="0">
                <a:solidFill>
                  <a:srgbClr val="005BA1"/>
                </a:solidFill>
              </a:rPr>
              <a:t>Shivani</a:t>
            </a:r>
            <a:r>
              <a:rPr lang="en-IN" dirty="0" smtClean="0">
                <a:solidFill>
                  <a:srgbClr val="005BA1"/>
                </a:solidFill>
              </a:rPr>
              <a:t> </a:t>
            </a:r>
            <a:r>
              <a:rPr lang="en-IN" dirty="0" err="1" smtClean="0">
                <a:solidFill>
                  <a:srgbClr val="005BA1"/>
                </a:solidFill>
              </a:rPr>
              <a:t>Pareta</a:t>
            </a:r>
            <a:r>
              <a:rPr lang="en-IN" dirty="0">
                <a:solidFill>
                  <a:srgbClr val="005BA1"/>
                </a:solidFill>
              </a:rPr>
              <a:t/>
            </a:r>
            <a:br>
              <a:rPr lang="en-IN" dirty="0">
                <a:solidFill>
                  <a:srgbClr val="005BA1"/>
                </a:solidFill>
              </a:rPr>
            </a:br>
            <a:endParaRPr lang="en-IN" dirty="0">
              <a:solidFill>
                <a:srgbClr val="005BA1"/>
              </a:solidFill>
            </a:endParaRPr>
          </a:p>
        </p:txBody>
      </p:sp>
    </p:spTree>
    <p:extLst>
      <p:ext uri="{BB962C8B-B14F-4D97-AF65-F5344CB8AC3E}">
        <p14:creationId xmlns:p14="http://schemas.microsoft.com/office/powerpoint/2010/main" xmlns="" val="297962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7057" y="548680"/>
            <a:ext cx="7471081" cy="504056"/>
          </a:xfrm>
        </p:spPr>
        <p:txBody>
          <a:bodyPr>
            <a:noAutofit/>
          </a:bodyPr>
          <a:lstStyle/>
          <a:p>
            <a:r>
              <a:rPr lang="en-US" sz="4000" dirty="0" smtClean="0">
                <a:latin typeface="Times New Roman" pitchFamily="18" charset="0"/>
                <a:cs typeface="Times New Roman" pitchFamily="18" charset="0"/>
              </a:rPr>
              <a:t>About:</a:t>
            </a:r>
            <a:endParaRPr lang="en-IN" sz="40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5795D72B-1582-4477-A271-E8FA8599D81D}"/>
              </a:ext>
            </a:extLst>
          </p:cNvPr>
          <p:cNvSpPr txBox="1"/>
          <p:nvPr/>
        </p:nvSpPr>
        <p:spPr>
          <a:xfrm>
            <a:off x="417057" y="1829458"/>
            <a:ext cx="4697295" cy="369332"/>
          </a:xfrm>
          <a:prstGeom prst="rect">
            <a:avLst/>
          </a:prstGeom>
          <a:noFill/>
        </p:spPr>
        <p:txBody>
          <a:bodyPr wrap="square" rtlCol="0">
            <a:spAutoFit/>
          </a:bodyPr>
          <a:lstStyle/>
          <a:p>
            <a:endParaRPr lang="en-IN" sz="1800" b="1" dirty="0"/>
          </a:p>
        </p:txBody>
      </p:sp>
      <p:sp>
        <p:nvSpPr>
          <p:cNvPr id="9" name="TextBox 8">
            <a:extLst>
              <a:ext uri="{FF2B5EF4-FFF2-40B4-BE49-F238E27FC236}">
                <a16:creationId xmlns:a16="http://schemas.microsoft.com/office/drawing/2014/main" xmlns="" id="{81EC3F48-C7C4-4CA6-BA01-6A9CDE1D6DC5}"/>
              </a:ext>
            </a:extLst>
          </p:cNvPr>
          <p:cNvSpPr txBox="1"/>
          <p:nvPr/>
        </p:nvSpPr>
        <p:spPr>
          <a:xfrm>
            <a:off x="417057" y="2340095"/>
            <a:ext cx="8187391" cy="1323439"/>
          </a:xfrm>
          <a:prstGeom prst="rect">
            <a:avLst/>
          </a:prstGeom>
          <a:noFill/>
        </p:spPr>
        <p:txBody>
          <a:bodyPr wrap="square" rtlCol="0">
            <a:spAutoFit/>
          </a:bodyPr>
          <a:lstStyle/>
          <a:p>
            <a:pPr marL="342900" indent="-342900" algn="just"/>
            <a:r>
              <a:rPr lang="en-IN" sz="2000" dirty="0" smtClean="0"/>
              <a:t>      Payment Module is one of the module of Nutrition Application. This module is used to make payments on the basis of User Id and Nutrition Plan Id. Also we can provide discounts to various users on the basis of User Id.</a:t>
            </a:r>
            <a:endParaRPr lang="en-IN" sz="2000" dirty="0"/>
          </a:p>
        </p:txBody>
      </p:sp>
    </p:spTree>
    <p:extLst>
      <p:ext uri="{BB962C8B-B14F-4D97-AF65-F5344CB8AC3E}">
        <p14:creationId xmlns:p14="http://schemas.microsoft.com/office/powerpoint/2010/main" xmlns="" val="137992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siderations for Overhauling Your IT Road Map for 2020">
            <a:extLst>
              <a:ext uri="{FF2B5EF4-FFF2-40B4-BE49-F238E27FC236}">
                <a16:creationId xmlns:a16="http://schemas.microsoft.com/office/drawing/2014/main" xmlns="" id="{E0DC5C75-B312-440B-809E-F9991569DE0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52597" y="1406823"/>
            <a:ext cx="5001928" cy="42672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5"/>
          <p:cNvSpPr>
            <a:spLocks noGrp="1"/>
          </p:cNvSpPr>
          <p:nvPr>
            <p:ph type="title"/>
          </p:nvPr>
        </p:nvSpPr>
        <p:spPr>
          <a:xfrm>
            <a:off x="417057" y="9554"/>
            <a:ext cx="7471081" cy="625475"/>
          </a:xfrm>
        </p:spPr>
        <p:txBody>
          <a:bodyPr>
            <a:normAutofit fontScale="90000"/>
          </a:bodyPr>
          <a:lstStyle/>
          <a:p>
            <a:r>
              <a:rPr lang="en-IN" dirty="0"/>
              <a:t>Road Map</a:t>
            </a:r>
          </a:p>
        </p:txBody>
      </p:sp>
      <p:sp>
        <p:nvSpPr>
          <p:cNvPr id="2" name="TextBox 1">
            <a:extLst>
              <a:ext uri="{FF2B5EF4-FFF2-40B4-BE49-F238E27FC236}">
                <a16:creationId xmlns:a16="http://schemas.microsoft.com/office/drawing/2014/main" xmlns="" id="{BC0EBF82-94EA-43B9-832A-36BE1A6C6F82}"/>
              </a:ext>
            </a:extLst>
          </p:cNvPr>
          <p:cNvSpPr txBox="1"/>
          <p:nvPr/>
        </p:nvSpPr>
        <p:spPr>
          <a:xfrm>
            <a:off x="417057" y="732179"/>
            <a:ext cx="5718642" cy="369332"/>
          </a:xfrm>
          <a:prstGeom prst="rect">
            <a:avLst/>
          </a:prstGeom>
          <a:noFill/>
        </p:spPr>
        <p:txBody>
          <a:bodyPr wrap="square" rtlCol="0">
            <a:spAutoFit/>
          </a:bodyPr>
          <a:lstStyle/>
          <a:p>
            <a:r>
              <a:rPr lang="en-US" dirty="0"/>
              <a:t>Technologies involved</a:t>
            </a:r>
            <a:endParaRPr lang="en-IN" b="1" dirty="0"/>
          </a:p>
        </p:txBody>
      </p:sp>
      <p:sp>
        <p:nvSpPr>
          <p:cNvPr id="7" name="TextBox 6">
            <a:extLst>
              <a:ext uri="{FF2B5EF4-FFF2-40B4-BE49-F238E27FC236}">
                <a16:creationId xmlns:a16="http://schemas.microsoft.com/office/drawing/2014/main" xmlns="" id="{5795D72B-1582-4477-A271-E8FA8599D81D}"/>
              </a:ext>
            </a:extLst>
          </p:cNvPr>
          <p:cNvSpPr txBox="1"/>
          <p:nvPr/>
        </p:nvSpPr>
        <p:spPr>
          <a:xfrm>
            <a:off x="417057" y="1829458"/>
            <a:ext cx="4697295" cy="369332"/>
          </a:xfrm>
          <a:prstGeom prst="rect">
            <a:avLst/>
          </a:prstGeom>
          <a:noFill/>
        </p:spPr>
        <p:txBody>
          <a:bodyPr wrap="square" rtlCol="0">
            <a:spAutoFit/>
          </a:bodyPr>
          <a:lstStyle/>
          <a:p>
            <a:r>
              <a:rPr lang="en-IN" sz="1800" dirty="0"/>
              <a:t>Application will be developed in below sprints</a:t>
            </a:r>
            <a:endParaRPr lang="en-IN" sz="1800" b="1" dirty="0"/>
          </a:p>
        </p:txBody>
      </p:sp>
      <p:sp>
        <p:nvSpPr>
          <p:cNvPr id="9" name="TextBox 8">
            <a:extLst>
              <a:ext uri="{FF2B5EF4-FFF2-40B4-BE49-F238E27FC236}">
                <a16:creationId xmlns:a16="http://schemas.microsoft.com/office/drawing/2014/main" xmlns="" id="{81EC3F48-C7C4-4CA6-BA01-6A9CDE1D6DC5}"/>
              </a:ext>
            </a:extLst>
          </p:cNvPr>
          <p:cNvSpPr txBox="1"/>
          <p:nvPr/>
        </p:nvSpPr>
        <p:spPr>
          <a:xfrm>
            <a:off x="417057" y="2340095"/>
            <a:ext cx="4697295" cy="1477328"/>
          </a:xfrm>
          <a:prstGeom prst="rect">
            <a:avLst/>
          </a:prstGeom>
          <a:noFill/>
        </p:spPr>
        <p:txBody>
          <a:bodyPr wrap="square" rtlCol="0">
            <a:spAutoFit/>
          </a:bodyPr>
          <a:lstStyle/>
          <a:p>
            <a:pPr marL="342900" indent="-342900">
              <a:buFont typeface="+mj-lt"/>
              <a:buAutoNum type="arabicPeriod"/>
            </a:pPr>
            <a:r>
              <a:rPr lang="en-IN" sz="1800" dirty="0"/>
              <a:t>Core Java + JDBC + MySQL + Junit + Maven App</a:t>
            </a:r>
          </a:p>
          <a:p>
            <a:pPr marL="342900" indent="-342900">
              <a:buFont typeface="+mj-lt"/>
              <a:buAutoNum type="arabicPeriod"/>
            </a:pPr>
            <a:r>
              <a:rPr lang="en-IN" sz="1800" dirty="0"/>
              <a:t>Servlet &amp; JSP + HTML +CSS +JS</a:t>
            </a:r>
          </a:p>
          <a:p>
            <a:pPr marL="342900" indent="-342900">
              <a:buFont typeface="+mj-lt"/>
              <a:buAutoNum type="arabicPeriod"/>
            </a:pPr>
            <a:r>
              <a:rPr lang="en-IN" sz="1800" dirty="0"/>
              <a:t>Spring Boot + React +Redux + Bootstrap4 + Integration of Previous Sprint</a:t>
            </a:r>
          </a:p>
        </p:txBody>
      </p:sp>
    </p:spTree>
    <p:extLst>
      <p:ext uri="{BB962C8B-B14F-4D97-AF65-F5344CB8AC3E}">
        <p14:creationId xmlns:p14="http://schemas.microsoft.com/office/powerpoint/2010/main" xmlns="" val="1379920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7057" y="836712"/>
            <a:ext cx="7471081" cy="864096"/>
          </a:xfrm>
        </p:spPr>
        <p:txBody>
          <a:bodyPr>
            <a:normAutofit/>
          </a:bodyPr>
          <a:lstStyle/>
          <a:p>
            <a:r>
              <a:rPr lang="en-IN" sz="4000" dirty="0" smtClean="0">
                <a:latin typeface="Times New Roman" pitchFamily="18" charset="0"/>
                <a:cs typeface="Times New Roman" pitchFamily="18" charset="0"/>
              </a:rPr>
              <a:t>Requirements:</a:t>
            </a:r>
            <a:endParaRPr lang="en-IN" sz="40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5795D72B-1582-4477-A271-E8FA8599D81D}"/>
              </a:ext>
            </a:extLst>
          </p:cNvPr>
          <p:cNvSpPr txBox="1"/>
          <p:nvPr/>
        </p:nvSpPr>
        <p:spPr>
          <a:xfrm>
            <a:off x="417057" y="1829458"/>
            <a:ext cx="4697295" cy="369332"/>
          </a:xfrm>
          <a:prstGeom prst="rect">
            <a:avLst/>
          </a:prstGeom>
          <a:noFill/>
        </p:spPr>
        <p:txBody>
          <a:bodyPr wrap="square" rtlCol="0">
            <a:spAutoFit/>
          </a:bodyPr>
          <a:lstStyle/>
          <a:p>
            <a:endParaRPr lang="en-IN" sz="1800" b="1" dirty="0"/>
          </a:p>
        </p:txBody>
      </p:sp>
      <p:sp>
        <p:nvSpPr>
          <p:cNvPr id="9" name="TextBox 8">
            <a:extLst>
              <a:ext uri="{FF2B5EF4-FFF2-40B4-BE49-F238E27FC236}">
                <a16:creationId xmlns:a16="http://schemas.microsoft.com/office/drawing/2014/main" xmlns="" id="{81EC3F48-C7C4-4CA6-BA01-6A9CDE1D6DC5}"/>
              </a:ext>
            </a:extLst>
          </p:cNvPr>
          <p:cNvSpPr txBox="1"/>
          <p:nvPr/>
        </p:nvSpPr>
        <p:spPr>
          <a:xfrm>
            <a:off x="417057" y="2340095"/>
            <a:ext cx="8187391" cy="1938992"/>
          </a:xfrm>
          <a:prstGeom prst="rect">
            <a:avLst/>
          </a:prstGeom>
          <a:noFill/>
        </p:spPr>
        <p:txBody>
          <a:bodyPr wrap="square" rtlCol="0">
            <a:spAutoFit/>
          </a:bodyPr>
          <a:lstStyle/>
          <a:p>
            <a:pPr marL="457200" indent="-457200">
              <a:buAutoNum type="arabicPeriod"/>
            </a:pPr>
            <a:r>
              <a:rPr lang="en-IN" sz="2000" dirty="0" smtClean="0"/>
              <a:t>User will make payment through insert payment on the basis of Nutrition plan.</a:t>
            </a:r>
          </a:p>
          <a:p>
            <a:pPr marL="457200" indent="-457200">
              <a:buAutoNum type="arabicPeriod"/>
            </a:pPr>
            <a:r>
              <a:rPr lang="en-IN" sz="2000" dirty="0" smtClean="0"/>
              <a:t>User will update payment through update payment for his user Id if he/she changed his/her Nutrition plan.</a:t>
            </a:r>
          </a:p>
          <a:p>
            <a:pPr marL="457200" indent="-457200">
              <a:buAutoNum type="arabicPeriod"/>
            </a:pPr>
            <a:r>
              <a:rPr lang="en-IN" sz="2000" dirty="0" smtClean="0"/>
              <a:t>User will show all payment records through show all records .</a:t>
            </a:r>
          </a:p>
          <a:p>
            <a:pPr marL="457200" indent="-457200">
              <a:buAutoNum type="arabicPeriod"/>
            </a:pPr>
            <a:r>
              <a:rPr lang="en-IN" sz="2000" dirty="0" smtClean="0"/>
              <a:t>And </a:t>
            </a:r>
            <a:r>
              <a:rPr lang="en-IN" sz="2000" smtClean="0"/>
              <a:t>can delete to </a:t>
            </a:r>
            <a:r>
              <a:rPr lang="en-IN" sz="2000" dirty="0" smtClean="0"/>
              <a:t>make  deletion of payment.</a:t>
            </a:r>
          </a:p>
        </p:txBody>
      </p:sp>
    </p:spTree>
    <p:extLst>
      <p:ext uri="{BB962C8B-B14F-4D97-AF65-F5344CB8AC3E}">
        <p14:creationId xmlns:p14="http://schemas.microsoft.com/office/powerpoint/2010/main" xmlns="" val="1379920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7057" y="9554"/>
            <a:ext cx="7471081" cy="625475"/>
          </a:xfrm>
        </p:spPr>
        <p:txBody>
          <a:bodyPr>
            <a:normAutofit fontScale="90000"/>
          </a:bodyPr>
          <a:lstStyle/>
          <a:p>
            <a:r>
              <a:rPr lang="en-IN" dirty="0"/>
              <a:t>Class Design - Pojos</a:t>
            </a:r>
          </a:p>
        </p:txBody>
      </p:sp>
      <p:pic>
        <p:nvPicPr>
          <p:cNvPr id="1026" name="Picture 2"/>
          <p:cNvPicPr>
            <a:picLocks noChangeAspect="1" noChangeArrowheads="1"/>
          </p:cNvPicPr>
          <p:nvPr/>
        </p:nvPicPr>
        <p:blipFill>
          <a:blip r:embed="rId2" cstate="print"/>
          <a:srcRect/>
          <a:stretch>
            <a:fillRect/>
          </a:stretch>
        </p:blipFill>
        <p:spPr bwMode="auto">
          <a:xfrm>
            <a:off x="179512" y="1412776"/>
            <a:ext cx="8676456" cy="4257675"/>
          </a:xfrm>
          <a:prstGeom prst="rect">
            <a:avLst/>
          </a:prstGeom>
          <a:noFill/>
          <a:ln w="9525">
            <a:noFill/>
            <a:miter lim="800000"/>
            <a:headEnd/>
            <a:tailEnd/>
          </a:ln>
        </p:spPr>
      </p:pic>
    </p:spTree>
    <p:extLst>
      <p:ext uri="{BB962C8B-B14F-4D97-AF65-F5344CB8AC3E}">
        <p14:creationId xmlns="" xmlns:p14="http://schemas.microsoft.com/office/powerpoint/2010/main" val="227236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7057" y="9554"/>
            <a:ext cx="7471081" cy="625475"/>
          </a:xfrm>
        </p:spPr>
        <p:txBody>
          <a:bodyPr>
            <a:normAutofit fontScale="90000"/>
          </a:bodyPr>
          <a:lstStyle/>
          <a:p>
            <a:r>
              <a:rPr lang="en-IN" dirty="0"/>
              <a:t>Class Design - Repository</a:t>
            </a:r>
          </a:p>
        </p:txBody>
      </p:sp>
      <p:pic>
        <p:nvPicPr>
          <p:cNvPr id="1026" name="Picture 2"/>
          <p:cNvPicPr>
            <a:picLocks noChangeAspect="1" noChangeArrowheads="1"/>
          </p:cNvPicPr>
          <p:nvPr/>
        </p:nvPicPr>
        <p:blipFill>
          <a:blip r:embed="rId2" cstate="print"/>
          <a:srcRect/>
          <a:stretch>
            <a:fillRect/>
          </a:stretch>
        </p:blipFill>
        <p:spPr bwMode="auto">
          <a:xfrm>
            <a:off x="1866900" y="2214563"/>
            <a:ext cx="5410200" cy="2428875"/>
          </a:xfrm>
          <a:prstGeom prst="rect">
            <a:avLst/>
          </a:prstGeom>
          <a:noFill/>
          <a:ln w="9525">
            <a:noFill/>
            <a:miter lim="800000"/>
            <a:headEnd/>
            <a:tailEnd/>
          </a:ln>
        </p:spPr>
      </p:pic>
    </p:spTree>
    <p:extLst>
      <p:ext uri="{BB962C8B-B14F-4D97-AF65-F5344CB8AC3E}">
        <p14:creationId xmlns:p14="http://schemas.microsoft.com/office/powerpoint/2010/main" xmlns="" val="2226579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7057" y="9554"/>
            <a:ext cx="7471081" cy="625475"/>
          </a:xfrm>
        </p:spPr>
        <p:txBody>
          <a:bodyPr>
            <a:normAutofit fontScale="90000"/>
          </a:bodyPr>
          <a:lstStyle/>
          <a:p>
            <a:r>
              <a:rPr lang="en-IN" dirty="0"/>
              <a:t>Class Design - Service</a:t>
            </a:r>
          </a:p>
        </p:txBody>
      </p:sp>
      <p:pic>
        <p:nvPicPr>
          <p:cNvPr id="2050" name="Picture 2"/>
          <p:cNvPicPr>
            <a:picLocks noChangeAspect="1" noChangeArrowheads="1"/>
          </p:cNvPicPr>
          <p:nvPr/>
        </p:nvPicPr>
        <p:blipFill>
          <a:blip r:embed="rId2" cstate="print"/>
          <a:srcRect/>
          <a:stretch>
            <a:fillRect/>
          </a:stretch>
        </p:blipFill>
        <p:spPr bwMode="auto">
          <a:xfrm>
            <a:off x="1919288" y="2528888"/>
            <a:ext cx="5305425" cy="1800225"/>
          </a:xfrm>
          <a:prstGeom prst="rect">
            <a:avLst/>
          </a:prstGeom>
          <a:noFill/>
          <a:ln w="9525">
            <a:noFill/>
            <a:miter lim="800000"/>
            <a:headEnd/>
            <a:tailEnd/>
          </a:ln>
        </p:spPr>
      </p:pic>
    </p:spTree>
    <p:extLst>
      <p:ext uri="{BB962C8B-B14F-4D97-AF65-F5344CB8AC3E}">
        <p14:creationId xmlns:p14="http://schemas.microsoft.com/office/powerpoint/2010/main" xmlns="" val="304189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3506" y="1648497"/>
            <a:ext cx="3371923" cy="584775"/>
          </a:xfrm>
          <a:prstGeom prst="rect">
            <a:avLst/>
          </a:prstGeom>
          <a:noFill/>
        </p:spPr>
        <p:txBody>
          <a:bodyPr wrap="square" rtlCol="0">
            <a:spAutoFit/>
          </a:bodyPr>
          <a:lstStyle/>
          <a:p>
            <a:r>
              <a:rPr lang="en-IN" sz="3200" b="1" dirty="0">
                <a:solidFill>
                  <a:srgbClr val="005BA1"/>
                </a:solidFill>
                <a:latin typeface="+mj-lt"/>
              </a:rPr>
              <a:t>Thank you!</a:t>
            </a:r>
          </a:p>
        </p:txBody>
      </p:sp>
    </p:spTree>
    <p:extLst>
      <p:ext uri="{BB962C8B-B14F-4D97-AF65-F5344CB8AC3E}">
        <p14:creationId xmlns:p14="http://schemas.microsoft.com/office/powerpoint/2010/main" xmlns="" val="259905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170</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About:</vt:lpstr>
      <vt:lpstr>Road Map</vt:lpstr>
      <vt:lpstr>Requirements:</vt:lpstr>
      <vt:lpstr>Class Design - Pojos</vt:lpstr>
      <vt:lpstr>Class Design - Repository</vt:lpstr>
      <vt:lpstr>Class Design - Service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2020-12-11T07:24:17Z</dcterms:created>
  <dcterms:modified xsi:type="dcterms:W3CDTF">2021-01-16T07:07:23Z</dcterms:modified>
</cp:coreProperties>
</file>