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64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934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amet.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703497"/>
          </a:xfrm>
        </p:spPr>
        <p:txBody>
          <a:bodyPr>
            <a:normAutofit/>
          </a:bodyPr>
          <a:lstStyle/>
          <a:p>
            <a:r>
              <a:rPr lang="en-US" sz="4400" dirty="0"/>
              <a:t>Remote Work and Digital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0" y="3794760"/>
            <a:ext cx="2834398" cy="1520617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1400" b="1" dirty="0"/>
              <a:t>Team name:- </a:t>
            </a:r>
          </a:p>
          <a:p>
            <a:pPr algn="l">
              <a:spcAft>
                <a:spcPts val="600"/>
              </a:spcAft>
            </a:pPr>
            <a:r>
              <a:rPr lang="en-US" sz="1400" b="1" dirty="0"/>
              <a:t>Members:-</a:t>
            </a:r>
          </a:p>
          <a:p>
            <a:pPr algn="l">
              <a:spcAft>
                <a:spcPts val="600"/>
              </a:spcAft>
            </a:pPr>
            <a:r>
              <a:rPr lang="en-US" sz="1400" dirty="0"/>
              <a:t>Kathyayini Kamath</a:t>
            </a:r>
          </a:p>
          <a:p>
            <a:pPr algn="l">
              <a:spcAft>
                <a:spcPts val="600"/>
              </a:spcAft>
            </a:pPr>
            <a:r>
              <a:rPr lang="en-US" sz="1400" dirty="0"/>
              <a:t>Ramachandra Udupa</a:t>
            </a:r>
          </a:p>
          <a:p>
            <a:pPr algn="l">
              <a:spcAft>
                <a:spcPts val="600"/>
              </a:spcAft>
            </a:pPr>
            <a:r>
              <a:rPr lang="en-US" sz="1400" dirty="0"/>
              <a:t>Krishna M </a:t>
            </a:r>
            <a:r>
              <a:rPr lang="en-US" sz="1400" dirty="0" err="1"/>
              <a:t>Shanbhag</a:t>
            </a:r>
            <a:endParaRPr lang="en-US" sz="1400" dirty="0"/>
          </a:p>
          <a:p>
            <a:pPr algn="l">
              <a:spcAft>
                <a:spcPts val="600"/>
              </a:spcAft>
            </a:pPr>
            <a:r>
              <a:rPr lang="en-US" sz="1400" dirty="0"/>
              <a:t>Pradyumna Sharma V 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440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{4C56CC79-27CF-43CD-800F-1598530A242C}tf11531919_win32</Template>
  <TotalTime>6</TotalTime>
  <Words>42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Next LT Pro</vt:lpstr>
      <vt:lpstr>Avenir Next LT Pro Light</vt:lpstr>
      <vt:lpstr>Calibri</vt:lpstr>
      <vt:lpstr>Garamond</vt:lpstr>
      <vt:lpstr>SavonVTI</vt:lpstr>
      <vt:lpstr>Remote Work and Digital Collaboration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 and Digital Collaboration</dc:title>
  <dc:creator>Pradyumna Sharma V S</dc:creator>
  <cp:lastModifiedBy>Pradyumna Sharma V S</cp:lastModifiedBy>
  <cp:revision>1</cp:revision>
  <dcterms:created xsi:type="dcterms:W3CDTF">2023-11-29T11:56:47Z</dcterms:created>
  <dcterms:modified xsi:type="dcterms:W3CDTF">2023-11-29T12:03:43Z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