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3788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1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57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159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77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27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1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01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12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2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39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4391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 STATS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487150"/>
            <a:ext cx="7772400" cy="230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657600" indent="457200" algn="ctr" rtl="0">
              <a:spcBef>
                <a:spcPts val="0"/>
              </a:spcBef>
              <a:buNone/>
            </a:pPr>
            <a:endParaRPr sz="1800" u="sng"/>
          </a:p>
          <a:p>
            <a:pPr marL="3657600" indent="457200" algn="ctr" rtl="0">
              <a:spcBef>
                <a:spcPts val="0"/>
              </a:spcBef>
              <a:buNone/>
            </a:pPr>
            <a:endParaRPr sz="1800" u="sng"/>
          </a:p>
          <a:p>
            <a:pPr marL="3657600" indent="457200" algn="ctr" rtl="0">
              <a:spcBef>
                <a:spcPts val="0"/>
              </a:spcBef>
              <a:buNone/>
            </a:pPr>
            <a:endParaRPr sz="1800" u="sng"/>
          </a:p>
          <a:p>
            <a:pPr marL="3657600" indent="457200" algn="ctr" rtl="0">
              <a:spcBef>
                <a:spcPts val="0"/>
              </a:spcBef>
              <a:buNone/>
            </a:pPr>
            <a:r>
              <a:rPr lang="en" sz="1800" u="sng"/>
              <a:t>Team Members:</a:t>
            </a:r>
          </a:p>
          <a:p>
            <a:pPr marL="3657600" lvl="0" indent="45720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Bharath Attaluri </a:t>
            </a:r>
          </a:p>
          <a:p>
            <a:pPr marL="4572000" indent="457200" algn="l" rtl="0">
              <a:spcBef>
                <a:spcPts val="0"/>
              </a:spcBef>
              <a:buNone/>
            </a:pPr>
            <a:r>
              <a:rPr lang="en" sz="1800"/>
              <a:t>GuruTeja Mannava </a:t>
            </a:r>
          </a:p>
          <a:p>
            <a:pPr marL="5029200" indent="0" algn="l" rtl="0">
              <a:spcBef>
                <a:spcPts val="0"/>
              </a:spcBef>
              <a:buNone/>
            </a:pPr>
            <a:r>
              <a:rPr lang="en" sz="1800"/>
              <a:t>Pradyumna Doddala</a:t>
            </a:r>
          </a:p>
          <a:p>
            <a:pPr algn="r" rtl="0">
              <a:spcBef>
                <a:spcPts val="0"/>
              </a:spcBef>
              <a:buNone/>
            </a:pPr>
            <a:r>
              <a:rPr lang="en" sz="1800"/>
              <a:t>Venkatesh Prasad Kalluri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42774"/>
            <a:ext cx="8229600" cy="11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0" dirty="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Final output with count,max,min,Standard Deviation,25th,50th and 70th percentile can be seen in the Hadoop file </a:t>
            </a:r>
            <a:r>
              <a:rPr lang="en" sz="2000" b="0" smtClean="0">
                <a:latin typeface="Calibri"/>
                <a:ea typeface="Calibri"/>
                <a:cs typeface="Calibri"/>
                <a:sym typeface="Calibri"/>
              </a:rPr>
              <a:t>browser.</a:t>
            </a:r>
            <a:endParaRPr lang="en" sz="2000" b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55450"/>
            <a:ext cx="8229600" cy="41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152500"/>
            <a:ext cx="8229600" cy="71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Use Case: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89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John has a file that contains lots of numbers (all integer). They are unordered. He wants to generate some statistics around these numbers,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namely COUNT, MEAN, Standard Deviation, MIN, MAX, and 25th, 50th, and 75th percentiles. The numbers are so large that it cannot be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run on a single machine. Write a map-reduce program to generate above-mentioned statistics (no APACHE PIG, no HIVE)</a:t>
            </a:r>
            <a:r>
              <a:rPr lang="en" sz="2000"/>
              <a:t>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u="sng">
                <a:latin typeface="Calibri"/>
                <a:ea typeface="Calibri"/>
                <a:cs typeface="Calibri"/>
                <a:sym typeface="Calibri"/>
              </a:rPr>
              <a:t>Resources Used: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IBM Big Insights.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Eclipse(Java).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Map Reduce :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MapReduce  is a programming model and implementation for processing and generating large data sets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MapReduce a task is broken down into processing key-value pairs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Users will specify a </a:t>
            </a:r>
            <a:r>
              <a:rPr lang="en" sz="2000" i="1"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function and a </a:t>
            </a:r>
            <a:r>
              <a:rPr lang="en" sz="2000" i="1"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function.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•Easy for a programmer to specify parallelism for data intensive tasks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•Open source implementation of MapReduce is available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–Hadoop (Java based), Phoenix (shared-memory, C based), Disco (Erlang/Python), and some more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Map Function: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•Creates a set of key-value pairs from the input data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•The input data is partitioned and the Map function is run over each partition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•Prototype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–map   (k1,v1)   à list(k2,v2)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63325"/>
            <a:ext cx="8229600" cy="7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Reduce Function: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19625"/>
            <a:ext cx="8229600" cy="400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set of intermediate key-value pairs generated by Map functions are merged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–All values that share the same key are collected,Requires sorting.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•The Reduce function accepts an intermediate key and a list of values associated with 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–A user defines how the list of values should be processed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–This Reducer will generate the Output.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•Prototype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–Reduce  (k2, list(v2))   à list(v3)</a:t>
            </a:r>
          </a:p>
          <a:p>
            <a:pPr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39025"/>
            <a:ext cx="8229600" cy="68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Implementation: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23400"/>
            <a:ext cx="8229600" cy="41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the input file .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r="7893"/>
          <a:stretch/>
        </p:blipFill>
        <p:spPr>
          <a:xfrm>
            <a:off x="660375" y="1379450"/>
            <a:ext cx="6996050" cy="36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2. Execute the Jar file in hadoop by following command</a:t>
            </a:r>
          </a:p>
          <a:p>
            <a:pPr>
              <a:spcBef>
                <a:spcPts val="0"/>
              </a:spcBef>
              <a:buNone/>
            </a:pP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&gt;hadoop jar stats.jar Statistics Statistics_Input/ Output_logs/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62" y="1091950"/>
            <a:ext cx="8279275" cy="39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3. Map Reduce started</a:t>
            </a: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23375"/>
            <a:ext cx="8229600" cy="41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4. Map Reduce Completed</a:t>
            </a:r>
          </a:p>
          <a:p>
            <a:pPr>
              <a:spcBef>
                <a:spcPts val="0"/>
              </a:spcBef>
              <a:buNone/>
            </a:pPr>
            <a:endParaRPr sz="2000" b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02000"/>
            <a:ext cx="8229600" cy="420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simple-light</vt:lpstr>
      <vt:lpstr>FUN STATS</vt:lpstr>
      <vt:lpstr>Use Case:</vt:lpstr>
      <vt:lpstr>Map Reduce :</vt:lpstr>
      <vt:lpstr>Map Function:</vt:lpstr>
      <vt:lpstr>Reduce Function:</vt:lpstr>
      <vt:lpstr>Implementation:</vt:lpstr>
      <vt:lpstr>2. Execute the Jar file in hadoop by following command &gt;hadoop jar stats.jar Statistics Statistics_Input/ Output_logs/</vt:lpstr>
      <vt:lpstr>3. Map Reduce started  </vt:lpstr>
      <vt:lpstr>4. Map Reduce Completed </vt:lpstr>
      <vt:lpstr>5. Final output with count,max,min,Standard Deviation,25th,50th and 70th percentile can be seen in the Hadoop file browser.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STATS</dc:title>
  <cp:lastModifiedBy>Guru Teja Mannava</cp:lastModifiedBy>
  <cp:revision>1</cp:revision>
  <dcterms:modified xsi:type="dcterms:W3CDTF">2015-04-20T21:27:24Z</dcterms:modified>
</cp:coreProperties>
</file>