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4391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 STATS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487150"/>
            <a:ext cx="7772400" cy="23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marL="3657600" rtl="0" algn="ctr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indent="457200" marL="3657600" rtl="0" algn="ctr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indent="457200" marL="3657600" rtl="0" algn="ctr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indent="457200" marL="3657600" rtl="0" algn="ctr">
              <a:spcBef>
                <a:spcPts val="0"/>
              </a:spcBef>
              <a:buNone/>
            </a:pPr>
            <a:r>
              <a:rPr lang="en" sz="1800" u="sng"/>
              <a:t>Team Members:</a:t>
            </a:r>
          </a:p>
          <a:p>
            <a:pPr indent="457200" lvl="0" marL="365760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Bharath Attaluri </a:t>
            </a:r>
          </a:p>
          <a:p>
            <a:pPr indent="457200" marL="4572000" rtl="0" algn="l">
              <a:spcBef>
                <a:spcPts val="0"/>
              </a:spcBef>
              <a:buNone/>
            </a:pPr>
            <a:r>
              <a:rPr lang="en" sz="1800"/>
              <a:t>GuruTeja Mannava </a:t>
            </a:r>
          </a:p>
          <a:p>
            <a:pPr indent="0" marL="5029200" rtl="0" algn="l">
              <a:spcBef>
                <a:spcPts val="0"/>
              </a:spcBef>
              <a:buNone/>
            </a:pPr>
            <a:r>
              <a:rPr lang="en" sz="1800"/>
              <a:t>Pradyumna Doddala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1800"/>
              <a:t>Venkatesh Prasad Kalluri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42774"/>
            <a:ext cx="8229600" cy="11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5. Final output with count,max,min,Standard Deviation,25th,50th and 70th percentile can be seen in the Hadoop file system.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55450"/>
            <a:ext cx="8229600" cy="41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152500"/>
            <a:ext cx="8229600" cy="7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Use Case: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026550"/>
            <a:ext cx="8229600" cy="389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John has a file that contains lots of numbers (all integer). They are unordered. He wants to generate some statistics around these numbers,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namely COUNT, MEAN, Standard Deviation, MIN, MAX, and 25th, 50th, and 75th percentiles. The numbers are so large that it cannot be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run on a single machine. Write a map-reduce program to generate above-mentioned statistics (no APACHE PIG, no HIVE)</a:t>
            </a:r>
            <a:r>
              <a:rPr lang="en" sz="2000"/>
              <a:t>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Resources Used: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IBM Big Insights.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Eclipse(Java).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Map Reduce :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MapReduce  is a programming model and implementation for processing and generating large data sets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MapReduce a task is broken down into processing key-value pairs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Users will specify a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function and a </a:t>
            </a:r>
            <a:r>
              <a:rPr i="1" lang="en" sz="2000"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function.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•Easy for a programmer to specify parallelism for data intensive tasks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•Open source implementation of MapReduce is available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–Hadoop (Java based), Phoenix (shared-memory, C based), Disco (Erlang/Python), and some more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Map Function: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•Creates a set of key-value pairs from the input data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•The input data is partitioned and the Map function is run over each partition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•Prototype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–map   (k1,v1)   à list(k2,v2)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63325"/>
            <a:ext cx="8229600" cy="756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Reduce Function: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919625"/>
            <a:ext cx="8229600" cy="400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set of intermediate key-value pairs generated by Map functions are merged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–All values that share the same key are collected,Requires sorting.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•The Reduce function accepts an intermediate key and a list of values associated with 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–A user defines how the list of values should be processed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–This Reducer will generate the Output.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•Prototype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–Reduce  (k2, list(v2))   à list(v3)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139025"/>
            <a:ext cx="8229600" cy="68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Implementation: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823400"/>
            <a:ext cx="8229600" cy="410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the input file .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7893" t="0"/>
          <a:stretch/>
        </p:blipFill>
        <p:spPr>
          <a:xfrm>
            <a:off x="660375" y="1379450"/>
            <a:ext cx="6996050" cy="36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2. Execute the Jar file in hadoop by following command</a:t>
            </a:r>
          </a:p>
          <a:p>
            <a:pPr>
              <a:spcBef>
                <a:spcPts val="0"/>
              </a:spcBef>
              <a:buNone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&gt;hadoop jar stats.jar Statistics Statistics_Input/ Output_logs/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62" y="1091950"/>
            <a:ext cx="8279275" cy="39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3. Map Reduce started</a:t>
            </a:r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23375"/>
            <a:ext cx="8229600" cy="41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4. Map Reduce Completed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0" sz="2000"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02000"/>
            <a:ext cx="8229600" cy="42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