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b166e7de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b166e7de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b166e7de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b166e7de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b166e7de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b166e7de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b166e7de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b166e7de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b166e7de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b166e7de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b166e7de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b166e7de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b166e7de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b166e7de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b166e7de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b166e7de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33775" y="1369225"/>
            <a:ext cx="3681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Foram</a:t>
            </a:r>
            <a:endParaRPr sz="4800"/>
          </a:p>
        </p:txBody>
      </p:sp>
      <p:sp>
        <p:nvSpPr>
          <p:cNvPr id="55" name="Google Shape;55;p13"/>
          <p:cNvSpPr txBox="1"/>
          <p:nvPr/>
        </p:nvSpPr>
        <p:spPr>
          <a:xfrm>
            <a:off x="2668975" y="2817825"/>
            <a:ext cx="33039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A Structured Platform for Focused Discussion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126650" y="205725"/>
            <a:ext cx="1509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80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="1" lang="en" sz="2380">
                <a:latin typeface="Roboto"/>
                <a:ea typeface="Roboto"/>
                <a:cs typeface="Roboto"/>
                <a:sym typeface="Roboto"/>
              </a:rPr>
              <a:t>oram</a:t>
            </a:r>
            <a:endParaRPr b="1" sz="23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537675" y="2810900"/>
            <a:ext cx="35859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Structured Platform for Focused Discussion</a:t>
            </a:r>
            <a:endParaRPr sz="1200"/>
          </a:p>
        </p:txBody>
      </p:sp>
      <p:sp>
        <p:nvSpPr>
          <p:cNvPr id="62" name="Google Shape;62;p14"/>
          <p:cNvSpPr txBox="1"/>
          <p:nvPr/>
        </p:nvSpPr>
        <p:spPr>
          <a:xfrm>
            <a:off x="0" y="414085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572000" y="15730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Pradyumna Rajnekar </a:t>
            </a:r>
            <a:endParaRPr sz="1100"/>
          </a:p>
        </p:txBody>
      </p:sp>
      <p:sp>
        <p:nvSpPr>
          <p:cNvPr id="64" name="Google Shape;64;p14"/>
          <p:cNvSpPr txBox="1"/>
          <p:nvPr/>
        </p:nvSpPr>
        <p:spPr>
          <a:xfrm>
            <a:off x="4986750" y="1792875"/>
            <a:ext cx="499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6C3D8"/>
                </a:solidFill>
              </a:rPr>
              <a:t>@prarx</a:t>
            </a:r>
            <a:endParaRPr sz="1100">
              <a:solidFill>
                <a:srgbClr val="96C3D8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60150" y="3747650"/>
            <a:ext cx="80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6C3D8"/>
                </a:solidFill>
              </a:rPr>
              <a:t>@prarx</a:t>
            </a:r>
            <a:endParaRPr sz="1100">
              <a:solidFill>
                <a:srgbClr val="96C3D8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929350" y="4198625"/>
            <a:ext cx="9405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Hey There!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1126650" y="205725"/>
            <a:ext cx="1509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80">
                <a:latin typeface="Roboto"/>
                <a:ea typeface="Roboto"/>
                <a:cs typeface="Roboto"/>
                <a:sym typeface="Roboto"/>
              </a:rPr>
              <a:t>Foram</a:t>
            </a:r>
            <a:endParaRPr b="1" sz="23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537675" y="2811588"/>
            <a:ext cx="35859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Structured Platform for Focused Discussion</a:t>
            </a:r>
            <a:endParaRPr sz="1200"/>
          </a:p>
        </p:txBody>
      </p:sp>
      <p:sp>
        <p:nvSpPr>
          <p:cNvPr id="73" name="Google Shape;73;p15"/>
          <p:cNvSpPr txBox="1"/>
          <p:nvPr/>
        </p:nvSpPr>
        <p:spPr>
          <a:xfrm>
            <a:off x="0" y="414085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630800" y="15730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Pranay Khandelwal</a:t>
            </a:r>
            <a:endParaRPr sz="1100"/>
          </a:p>
        </p:txBody>
      </p:sp>
      <p:sp>
        <p:nvSpPr>
          <p:cNvPr id="75" name="Google Shape;75;p15"/>
          <p:cNvSpPr txBox="1"/>
          <p:nvPr/>
        </p:nvSpPr>
        <p:spPr>
          <a:xfrm>
            <a:off x="4741800" y="1792875"/>
            <a:ext cx="499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6C3D8"/>
                </a:solidFill>
              </a:rPr>
              <a:t>@pranay31aug</a:t>
            </a:r>
            <a:endParaRPr sz="1100">
              <a:solidFill>
                <a:srgbClr val="96C3D8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160150" y="3747650"/>
            <a:ext cx="123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6C3D8"/>
                </a:solidFill>
              </a:rPr>
              <a:t>@pranay31aug</a:t>
            </a:r>
            <a:endParaRPr sz="1100">
              <a:solidFill>
                <a:srgbClr val="96C3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6C3D8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929350" y="4198625"/>
            <a:ext cx="9405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Hey There!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1126650" y="205725"/>
            <a:ext cx="1509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80">
                <a:latin typeface="Roboto"/>
                <a:ea typeface="Roboto"/>
                <a:cs typeface="Roboto"/>
                <a:sym typeface="Roboto"/>
              </a:rPr>
              <a:t>Foram</a:t>
            </a:r>
            <a:endParaRPr b="1" sz="23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0" y="414085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160150" y="3747650"/>
            <a:ext cx="123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6C3D8"/>
                </a:solidFill>
              </a:rPr>
              <a:t>@newuser123</a:t>
            </a:r>
            <a:endParaRPr sz="1100">
              <a:solidFill>
                <a:srgbClr val="96C3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6C3D8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929350" y="4198625"/>
            <a:ext cx="9405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Hey There!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10900" y="1824450"/>
            <a:ext cx="15090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Current Challenge</a:t>
            </a:r>
            <a:endParaRPr sz="800"/>
          </a:p>
        </p:txBody>
      </p:sp>
      <p:sp>
        <p:nvSpPr>
          <p:cNvPr id="87" name="Google Shape;87;p16"/>
          <p:cNvSpPr txBox="1"/>
          <p:nvPr/>
        </p:nvSpPr>
        <p:spPr>
          <a:xfrm>
            <a:off x="0" y="1119125"/>
            <a:ext cx="186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</a:pPr>
            <a:r>
              <a:rPr lang="en" sz="1000">
                <a:solidFill>
                  <a:schemeClr val="lt2"/>
                </a:solidFill>
              </a:rPr>
              <a:t>Lack of structured platforms for focused discussions.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0" y="1615175"/>
            <a:ext cx="20934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</a:pPr>
            <a:r>
              <a:rPr lang="en" sz="1000">
                <a:solidFill>
                  <a:schemeClr val="lt2"/>
                </a:solidFill>
              </a:rPr>
              <a:t>Overwhelming unrelated content leads to fragmented interactions.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0" y="2151775"/>
            <a:ext cx="209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</a:pPr>
            <a:r>
              <a:rPr lang="en" sz="1000">
                <a:solidFill>
                  <a:schemeClr val="lt2"/>
                </a:solidFill>
              </a:rPr>
              <a:t>Negative impact on students, professionals, and project collaborators.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1126650" y="205725"/>
            <a:ext cx="1509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80">
                <a:latin typeface="Roboto"/>
                <a:ea typeface="Roboto"/>
                <a:cs typeface="Roboto"/>
                <a:sym typeface="Roboto"/>
              </a:rPr>
              <a:t>Foram</a:t>
            </a:r>
            <a:endParaRPr b="1" sz="23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0" y="414085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160150" y="3747650"/>
            <a:ext cx="123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6C3D8"/>
                </a:solidFill>
              </a:rPr>
              <a:t>@newuser123</a:t>
            </a:r>
            <a:endParaRPr sz="1100">
              <a:solidFill>
                <a:srgbClr val="96C3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6C3D8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929350" y="4198625"/>
            <a:ext cx="9405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Hey There!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398850" y="1982325"/>
            <a:ext cx="150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Objective</a:t>
            </a:r>
            <a:endParaRPr sz="800"/>
          </a:p>
        </p:txBody>
      </p:sp>
      <p:sp>
        <p:nvSpPr>
          <p:cNvPr id="99" name="Google Shape;99;p17"/>
          <p:cNvSpPr txBox="1"/>
          <p:nvPr/>
        </p:nvSpPr>
        <p:spPr>
          <a:xfrm>
            <a:off x="0" y="1119125"/>
            <a:ext cx="1962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b="1" lang="en" sz="1100">
                <a:solidFill>
                  <a:schemeClr val="lt2"/>
                </a:solidFill>
              </a:rPr>
              <a:t>Create a web application for dedicated discussions on specific topics.</a:t>
            </a:r>
            <a:endParaRPr b="1" sz="1300">
              <a:solidFill>
                <a:schemeClr val="lt2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0" y="1615175"/>
            <a:ext cx="20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2151775"/>
            <a:ext cx="2202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b="1" lang="en" sz="1100">
                <a:solidFill>
                  <a:schemeClr val="lt2"/>
                </a:solidFill>
              </a:rPr>
              <a:t>Enhance productivity and foster meaningful interactions.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ctrTitle"/>
          </p:nvPr>
        </p:nvSpPr>
        <p:spPr>
          <a:xfrm>
            <a:off x="1126650" y="205725"/>
            <a:ext cx="1509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80">
                <a:latin typeface="Roboto"/>
                <a:ea typeface="Roboto"/>
                <a:cs typeface="Roboto"/>
                <a:sym typeface="Roboto"/>
              </a:rPr>
              <a:t>Foram</a:t>
            </a:r>
            <a:endParaRPr b="1" sz="23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0" y="414085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160150" y="3747650"/>
            <a:ext cx="123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6C3D8"/>
                </a:solidFill>
              </a:rPr>
              <a:t>@newuser123</a:t>
            </a:r>
            <a:endParaRPr sz="1100">
              <a:solidFill>
                <a:srgbClr val="96C3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6C3D8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929350" y="4198625"/>
            <a:ext cx="9405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Hey There!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4398850" y="1922800"/>
            <a:ext cx="150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Key Features</a:t>
            </a:r>
            <a:endParaRPr sz="800"/>
          </a:p>
        </p:txBody>
      </p:sp>
      <p:sp>
        <p:nvSpPr>
          <p:cNvPr id="111" name="Google Shape;111;p18"/>
          <p:cNvSpPr txBox="1"/>
          <p:nvPr/>
        </p:nvSpPr>
        <p:spPr>
          <a:xfrm>
            <a:off x="277800" y="1198488"/>
            <a:ext cx="177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D</a:t>
            </a:r>
            <a:r>
              <a:rPr lang="en" sz="1500">
                <a:solidFill>
                  <a:schemeClr val="lt2"/>
                </a:solidFill>
              </a:rPr>
              <a:t>iscussion Rooms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6278575" y="1561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s</a:t>
            </a:r>
            <a:r>
              <a:rPr lang="en" sz="1300">
                <a:solidFill>
                  <a:schemeClr val="lt2"/>
                </a:solidFill>
              </a:rPr>
              <a:t>earch functionality</a:t>
            </a:r>
            <a:endParaRPr sz="400"/>
          </a:p>
        </p:txBody>
      </p:sp>
      <p:sp>
        <p:nvSpPr>
          <p:cNvPr id="113" name="Google Shape;113;p18"/>
          <p:cNvSpPr txBox="1"/>
          <p:nvPr/>
        </p:nvSpPr>
        <p:spPr>
          <a:xfrm>
            <a:off x="4572000" y="4666700"/>
            <a:ext cx="144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User </a:t>
            </a:r>
            <a:r>
              <a:rPr lang="en" sz="1200">
                <a:solidFill>
                  <a:schemeClr val="lt2"/>
                </a:solidFill>
              </a:rPr>
              <a:t>Management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ctrTitle"/>
          </p:nvPr>
        </p:nvSpPr>
        <p:spPr>
          <a:xfrm>
            <a:off x="1126650" y="205725"/>
            <a:ext cx="1509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80">
                <a:latin typeface="Roboto"/>
                <a:ea typeface="Roboto"/>
                <a:cs typeface="Roboto"/>
                <a:sym typeface="Roboto"/>
              </a:rPr>
              <a:t>Foram</a:t>
            </a:r>
            <a:endParaRPr b="1" sz="23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0" y="414085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160150" y="3747650"/>
            <a:ext cx="123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6C3D8"/>
                </a:solidFill>
              </a:rPr>
              <a:t>@newuser123</a:t>
            </a:r>
            <a:endParaRPr sz="1100">
              <a:solidFill>
                <a:srgbClr val="96C3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6C3D8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929350" y="4198625"/>
            <a:ext cx="9405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Hey There!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510900" y="1824450"/>
            <a:ext cx="15090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User Experience</a:t>
            </a:r>
            <a:endParaRPr sz="800"/>
          </a:p>
        </p:txBody>
      </p:sp>
      <p:sp>
        <p:nvSpPr>
          <p:cNvPr id="123" name="Google Shape;123;p19"/>
          <p:cNvSpPr txBox="1"/>
          <p:nvPr/>
        </p:nvSpPr>
        <p:spPr>
          <a:xfrm>
            <a:off x="0" y="1143988"/>
            <a:ext cx="18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Intuitive UI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55250" y="1654113"/>
            <a:ext cx="20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Responsive Design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775" y="688200"/>
            <a:ext cx="20383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type="ctrTitle"/>
          </p:nvPr>
        </p:nvSpPr>
        <p:spPr>
          <a:xfrm>
            <a:off x="1126650" y="205725"/>
            <a:ext cx="1509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80">
                <a:latin typeface="Roboto"/>
                <a:ea typeface="Roboto"/>
                <a:cs typeface="Roboto"/>
                <a:sym typeface="Roboto"/>
              </a:rPr>
              <a:t>Foram</a:t>
            </a:r>
            <a:endParaRPr b="1" sz="23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0" y="414085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160150" y="3747650"/>
            <a:ext cx="123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6C3D8"/>
                </a:solidFill>
              </a:rPr>
              <a:t>@newuser123</a:t>
            </a:r>
            <a:endParaRPr sz="1100">
              <a:solidFill>
                <a:srgbClr val="96C3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6C3D8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2929350" y="4198625"/>
            <a:ext cx="2166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Security Measures!!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237725" y="726925"/>
            <a:ext cx="216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Technology Stack</a:t>
            </a:r>
            <a:endParaRPr sz="800"/>
          </a:p>
        </p:txBody>
      </p:sp>
      <p:sp>
        <p:nvSpPr>
          <p:cNvPr id="135" name="Google Shape;135;p20"/>
          <p:cNvSpPr txBox="1"/>
          <p:nvPr/>
        </p:nvSpPr>
        <p:spPr>
          <a:xfrm>
            <a:off x="388325" y="1173313"/>
            <a:ext cx="186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SQLite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884050" y="1644213"/>
            <a:ext cx="209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Django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-298050" y="2156100"/>
            <a:ext cx="30000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HTML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CSS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JavaScript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ctrTitle"/>
          </p:nvPr>
        </p:nvSpPr>
        <p:spPr>
          <a:xfrm>
            <a:off x="1126650" y="205725"/>
            <a:ext cx="15090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80">
                <a:latin typeface="Roboto"/>
                <a:ea typeface="Roboto"/>
                <a:cs typeface="Roboto"/>
                <a:sym typeface="Roboto"/>
              </a:rPr>
              <a:t>Foram</a:t>
            </a:r>
            <a:endParaRPr b="1" sz="23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0" y="414085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3160150" y="3747650"/>
            <a:ext cx="247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6C3D8"/>
                </a:solidFill>
              </a:rPr>
              <a:t>@prarx &amp; @pranay31aug</a:t>
            </a:r>
            <a:endParaRPr sz="1100">
              <a:solidFill>
                <a:srgbClr val="96C3D8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2929350" y="4198625"/>
            <a:ext cx="11784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Thank You!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4510900" y="1824450"/>
            <a:ext cx="150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7" name="Google Shape;147;p21"/>
          <p:cNvSpPr txBox="1"/>
          <p:nvPr/>
        </p:nvSpPr>
        <p:spPr>
          <a:xfrm>
            <a:off x="4107750" y="1824450"/>
            <a:ext cx="222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THANK YOU!</a:t>
            </a:r>
            <a:endParaRPr sz="1700">
              <a:solidFill>
                <a:schemeClr val="lt2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155250" y="1654113"/>
            <a:ext cx="20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2635650" y="2750650"/>
            <a:ext cx="4607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Foram aims to create a focused, organized space for discussions, improving user experience and productivity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