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9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3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8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9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4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2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447ED1-F004-4A4C-9CBC-2EFDCFD3C857}" type="datetimeFigureOut">
              <a:rPr lang="en-IN" smtClean="0"/>
              <a:t>22-02-2017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460FB8-0196-419B-AD7D-06B3C645F9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9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Performance Comparison of Matrix Multiplication Algorithms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Pradyumna S</a:t>
            </a:r>
          </a:p>
        </p:txBody>
      </p:sp>
    </p:spTree>
    <p:extLst>
      <p:ext uri="{BB962C8B-B14F-4D97-AF65-F5344CB8AC3E}">
        <p14:creationId xmlns:p14="http://schemas.microsoft.com/office/powerpoint/2010/main" val="320673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585" y="1943315"/>
            <a:ext cx="8157155" cy="382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92" y="1946364"/>
            <a:ext cx="8181541" cy="3822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484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65" y="295395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262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Matrix Multiplication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sz="2400" dirty="0"/>
          </a:p>
          <a:p>
            <a:pPr lvl="1"/>
            <a:r>
              <a:rPr lang="en-IN" sz="2400" dirty="0"/>
              <a:t>Google’s </a:t>
            </a:r>
            <a:r>
              <a:rPr lang="en-IN" sz="2400" dirty="0" err="1"/>
              <a:t>Pagerank</a:t>
            </a:r>
            <a:endParaRPr lang="en-IN" sz="2400" dirty="0"/>
          </a:p>
          <a:p>
            <a:pPr lvl="1"/>
            <a:r>
              <a:rPr lang="en-IN" sz="2400" dirty="0"/>
              <a:t>Image Processing</a:t>
            </a:r>
          </a:p>
          <a:p>
            <a:pPr lvl="1"/>
            <a:r>
              <a:rPr lang="en-IN" sz="2400" dirty="0"/>
              <a:t>Context Free Grammar parsing</a:t>
            </a:r>
          </a:p>
          <a:p>
            <a:pPr lvl="1"/>
            <a:r>
              <a:rPr lang="en-IN" sz="2400" dirty="0"/>
              <a:t>Computer Graphics</a:t>
            </a:r>
          </a:p>
          <a:p>
            <a:pPr lvl="1"/>
            <a:endParaRPr lang="en-IN" sz="2400" dirty="0"/>
          </a:p>
          <a:p>
            <a:pPr marL="201168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34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Matrix Multiplication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1" indent="-285750"/>
            <a:r>
              <a:rPr lang="en-IN" dirty="0"/>
              <a:t>Naïve Multiplication  - </a:t>
            </a:r>
            <a:r>
              <a:rPr lang="en-IN" dirty="0"/>
              <a:t>O(n</a:t>
            </a:r>
            <a:r>
              <a:rPr lang="en-IN" baseline="30000" dirty="0"/>
              <a:t>3</a:t>
            </a:r>
            <a:r>
              <a:rPr lang="en-IN" dirty="0"/>
              <a:t>).</a:t>
            </a:r>
            <a:endParaRPr lang="en-IN" dirty="0"/>
          </a:p>
          <a:p>
            <a:pPr marL="578358" lvl="1" indent="-285750"/>
            <a:r>
              <a:rPr lang="en-IN" dirty="0" err="1"/>
              <a:t>Strassens</a:t>
            </a:r>
            <a:r>
              <a:rPr lang="en-IN" dirty="0"/>
              <a:t>  - </a:t>
            </a:r>
            <a:r>
              <a:rPr lang="en-IN" dirty="0"/>
              <a:t>O(n</a:t>
            </a:r>
            <a:r>
              <a:rPr lang="en-IN" baseline="30000" dirty="0"/>
              <a:t>2.808</a:t>
            </a:r>
            <a:r>
              <a:rPr lang="en-IN" dirty="0"/>
              <a:t>)</a:t>
            </a:r>
          </a:p>
          <a:p>
            <a:pPr marL="578358" lvl="1" indent="-285750"/>
            <a:r>
              <a:rPr lang="en-IN" dirty="0"/>
              <a:t>Bini et al – O(n</a:t>
            </a:r>
            <a:r>
              <a:rPr lang="en-IN" baseline="30000" dirty="0"/>
              <a:t>2.78</a:t>
            </a:r>
            <a:r>
              <a:rPr lang="en-IN" dirty="0"/>
              <a:t>)</a:t>
            </a:r>
          </a:p>
          <a:p>
            <a:pPr marL="578358" lvl="1" indent="-285750"/>
            <a:r>
              <a:rPr lang="en-IN" dirty="0" err="1"/>
              <a:t>Schonhage</a:t>
            </a:r>
            <a:r>
              <a:rPr lang="en-IN" dirty="0"/>
              <a:t> - O(n</a:t>
            </a:r>
            <a:r>
              <a:rPr lang="en-IN" baseline="30000" dirty="0"/>
              <a:t>2.548</a:t>
            </a:r>
            <a:r>
              <a:rPr lang="en-IN" dirty="0"/>
              <a:t>)</a:t>
            </a:r>
          </a:p>
          <a:p>
            <a:pPr marL="578358" lvl="1" indent="-285750"/>
            <a:r>
              <a:rPr lang="en-IN" dirty="0"/>
              <a:t>Coppersmith and </a:t>
            </a:r>
            <a:r>
              <a:rPr lang="en-IN" dirty="0" err="1"/>
              <a:t>Winograd</a:t>
            </a:r>
            <a:r>
              <a:rPr lang="en-IN" dirty="0"/>
              <a:t>  - O(n</a:t>
            </a:r>
            <a:r>
              <a:rPr lang="en-IN" baseline="30000" dirty="0"/>
              <a:t>2.496</a:t>
            </a:r>
            <a:r>
              <a:rPr lang="en-IN" dirty="0"/>
              <a:t>)</a:t>
            </a:r>
          </a:p>
          <a:p>
            <a:pPr marL="578358" lvl="1" indent="-285750"/>
            <a:r>
              <a:rPr lang="en-IN" dirty="0"/>
              <a:t>Strassen’s + Coppersmith and </a:t>
            </a:r>
            <a:r>
              <a:rPr lang="en-IN" dirty="0" err="1"/>
              <a:t>Winograd</a:t>
            </a:r>
            <a:r>
              <a:rPr lang="en-IN" dirty="0"/>
              <a:t> O(n</a:t>
            </a:r>
            <a:r>
              <a:rPr lang="en-IN" baseline="30000" dirty="0"/>
              <a:t>2.376</a:t>
            </a:r>
            <a:r>
              <a:rPr lang="en-IN" dirty="0"/>
              <a:t>)</a:t>
            </a:r>
          </a:p>
          <a:p>
            <a:pPr marL="578358" lvl="1" indent="-285750"/>
            <a:endParaRPr lang="en-IN" dirty="0"/>
          </a:p>
          <a:p>
            <a:pPr marL="578358" lvl="1" indent="-285750"/>
            <a:r>
              <a:rPr lang="en-US" dirty="0"/>
              <a:t>Virginia </a:t>
            </a:r>
            <a:r>
              <a:rPr lang="en-US" dirty="0" err="1"/>
              <a:t>Vassilevska</a:t>
            </a:r>
            <a:r>
              <a:rPr lang="en-US" dirty="0"/>
              <a:t> Williams  - O(n</a:t>
            </a:r>
            <a:r>
              <a:rPr lang="en-US" baseline="30000" dirty="0"/>
              <a:t>2.373</a:t>
            </a:r>
            <a:r>
              <a:rPr lang="en-US" dirty="0"/>
              <a:t>)</a:t>
            </a:r>
          </a:p>
          <a:p>
            <a:pPr marL="578358" lvl="1" indent="-285750"/>
            <a:r>
              <a:rPr lang="en-US" dirty="0"/>
              <a:t>Francois Le Gall</a:t>
            </a:r>
            <a:endParaRPr lang="en-IN" dirty="0"/>
          </a:p>
          <a:p>
            <a:pPr marL="578358" lvl="1" indent="-285750"/>
            <a:endParaRPr lang="en-IN" dirty="0"/>
          </a:p>
          <a:p>
            <a:pPr marL="578358" lvl="1" indent="-285750"/>
            <a:endParaRPr lang="en-IN" dirty="0"/>
          </a:p>
          <a:p>
            <a:pPr marL="578358" lvl="1" indent="-285750"/>
            <a:endParaRPr lang="en-IN" dirty="0"/>
          </a:p>
          <a:p>
            <a:pPr marL="29260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2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Parallelization</a:t>
            </a:r>
          </a:p>
          <a:p>
            <a:pPr marL="201168" lvl="1" indent="0">
              <a:buNone/>
            </a:pPr>
            <a:r>
              <a:rPr lang="en-IN" sz="3000" dirty="0"/>
              <a:t>	</a:t>
            </a:r>
          </a:p>
        </p:txBody>
      </p:sp>
      <p:pic>
        <p:nvPicPr>
          <p:cNvPr id="1026" name="Picture 2" descr="images (378×13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68" y="2939639"/>
            <a:ext cx="5216823" cy="183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IN" sz="2800" dirty="0"/>
              <a:t>SIMD architecture</a:t>
            </a:r>
          </a:p>
          <a:p>
            <a:endParaRPr lang="en-IN" sz="2800" dirty="0"/>
          </a:p>
          <a:p>
            <a:endParaRPr lang="en-IN" dirty="0"/>
          </a:p>
        </p:txBody>
      </p:sp>
      <p:pic>
        <p:nvPicPr>
          <p:cNvPr id="2050" name="Picture 2" descr="Image result for S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31" y="2403191"/>
            <a:ext cx="5182698" cy="26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9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17" y="1967701"/>
            <a:ext cx="8266892" cy="3779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537" y="2037812"/>
            <a:ext cx="8163252" cy="3639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41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96" y="2037812"/>
            <a:ext cx="8193734" cy="36396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15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99" y="2126211"/>
            <a:ext cx="8205927" cy="3462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94138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97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Performance Comparison of Matrix Multiplication Algorithms </vt:lpstr>
      <vt:lpstr>Applications of Matrix Multiplication</vt:lpstr>
      <vt:lpstr>History of Matrix Multiplication Algorithms</vt:lpstr>
      <vt:lpstr>Optimization Techniques</vt:lpstr>
      <vt:lpstr>Optimization Techniques</vt:lpstr>
      <vt:lpstr>Results</vt:lpstr>
      <vt:lpstr>Results</vt:lpstr>
      <vt:lpstr>Results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of Matrix Multiplication Algorithms</dc:title>
  <dc:creator>Pradyumna</dc:creator>
  <cp:lastModifiedBy>Pradyumna</cp:lastModifiedBy>
  <cp:revision>24</cp:revision>
  <dcterms:created xsi:type="dcterms:W3CDTF">2017-02-22T07:36:33Z</dcterms:created>
  <dcterms:modified xsi:type="dcterms:W3CDTF">2017-02-22T08:37:17Z</dcterms:modified>
</cp:coreProperties>
</file>