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8277-DD39-4C39-823A-B83265FA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CCA6-FAEF-4B36-AD6A-927DB0B83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C7BB-7E3D-45B9-AA1F-CBFA92FD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4A54-D382-436C-B5D6-308C69B0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6C0B-3CC0-4C26-A1C2-A13FDB94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21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0203-88E4-4C26-A640-170FBE49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3BA4E-72B6-48CE-A9F0-4F57160A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A2EF-796D-4C43-BE56-1C979239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48C3-1246-479C-A263-323282C9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D6DB-5EDB-483D-ADDF-05D1FCC2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63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B98C9-3C97-4171-885B-9DC158151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213A2-259A-415B-81CB-20D9E839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D5D1-75C7-4FC2-B654-91316785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1779-8B5C-4672-810D-3406F4DA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0FA4-75C4-48CE-B130-936D7B2A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8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3AF2-5479-4455-BE2B-7EAC9E0A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E970-8805-44B7-A218-F1DCD49A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1B8D-BC7B-4FDE-A0BA-FBB08375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64E4-F18E-4DAD-9C62-23180CE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57C2-A9E1-4B0F-BEBA-11599262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62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FACF-C4CE-4111-AE77-A6AEEC1B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1202-935B-470F-B1FE-9CCDFBA9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26D2-A611-4D55-BE49-A5DF2807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A0E7-218E-46B9-9F2D-E8AF310B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A9F2F-6938-495C-8FB0-018F9CF4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96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5902-BEDE-4D8C-B5F1-E9AE01EE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B23B-27E0-4BFC-810A-4234E0BB2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3C1A-FADA-40F5-813B-9747DB7B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0FDC3-18C5-4E2C-97BB-540DFD95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9AD25-D68F-4BDE-9429-1C62DA1C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E2A64-CCFE-4070-A9DB-0E9DD706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28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112A-4826-4732-B049-9F75B504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4269-1CE9-410E-8338-0154AB7D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7D487-7584-4634-B905-BB5CE05BF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DE9B2-D0C1-4425-8541-E13D1834B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E9FD0-0B2F-43B3-AE0D-BD5E703D6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DBD50-3C69-4B2D-A5E3-2A969CD1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E747D-2755-4A40-BF7B-56950265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A296F-C225-4A21-816E-0DBB6E1A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5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604-D2EB-4875-826A-E42D9018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577A2-3C5E-4A0C-ADDA-982DDE10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0117D-D304-47D8-8D33-BFF4DF34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70946-32A4-4B2C-8870-A6405E23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21D5-E152-449F-89A7-136FC791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41243-9217-4DF7-8F02-012D0B1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7E8EF-CC8A-430C-B61C-B76227FA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17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A7CE-2D3D-4968-81F2-9BD8E674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BFBD-02BE-4F9F-90BA-CE17C3A9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7F58A-08A0-4BEF-A98D-5F2DA149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5CE0F-AF89-4447-A94C-90C15571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29C9-8BC6-4DD1-8FEF-C04CDE9A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47D7-E660-4802-92C0-769529C5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1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20A5-1D37-4B07-8ED1-C5F687E0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FA9AF-24D1-4A27-9F68-8CF0408E3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530-B056-4992-9400-36051DB1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7B9A6-ABBC-45B9-B512-87BD7F7C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3556-91A6-40F3-A0CE-3A7C4A1C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984F-D33C-4E60-91E1-0E483750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4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875BB-AD52-471E-8AF8-5927576D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B6E8-938C-4912-A19B-33B282DC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FA3D-907D-4441-B167-55FC6FE7F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9108-297F-41E5-BE88-C60399935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043F-B827-43B4-89A7-B124F92A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36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FDCB-110D-4DB9-8301-0CA692CFF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This a test file for Praddy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E9B28-E263-4D6F-B0AC-7EF3C1256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79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4711-0B78-4E27-9CEE-10FF350D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ED2B-6F37-4A10-A96B-6776CEC3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Test 2230</a:t>
            </a:r>
          </a:p>
        </p:txBody>
      </p:sp>
    </p:spTree>
    <p:extLst>
      <p:ext uri="{BB962C8B-B14F-4D97-AF65-F5344CB8AC3E}">
        <p14:creationId xmlns:p14="http://schemas.microsoft.com/office/powerpoint/2010/main" val="415860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a test file for Praddy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a test file for Praddy</dc:title>
  <dc:creator>Chakraborty, Pradyut</dc:creator>
  <cp:lastModifiedBy>Chakraborty, Pradyut</cp:lastModifiedBy>
  <cp:revision>1</cp:revision>
  <dcterms:created xsi:type="dcterms:W3CDTF">2020-08-28T20:24:56Z</dcterms:created>
  <dcterms:modified xsi:type="dcterms:W3CDTF">2020-08-28T20:24:56Z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c7f34b-89e0-4f99-b7c6-2be09951e422_Enabled">
    <vt:lpwstr>true</vt:lpwstr>
  </property>
  <property fmtid="{D5CDD505-2E9C-101B-9397-08002B2CF9AE}" pid="3" name="MSIP_Label_50c7f34b-89e0-4f99-b7c6-2be09951e422_SetDate">
    <vt:lpwstr>2020-08-28T20:27:35Z</vt:lpwstr>
  </property>
  <property fmtid="{D5CDD505-2E9C-101B-9397-08002B2CF9AE}" pid="4" name="MSIP_Label_50c7f34b-89e0-4f99-b7c6-2be09951e422_Method">
    <vt:lpwstr>Privileged</vt:lpwstr>
  </property>
  <property fmtid="{D5CDD505-2E9C-101B-9397-08002B2CF9AE}" pid="5" name="MSIP_Label_50c7f34b-89e0-4f99-b7c6-2be09951e422_Name">
    <vt:lpwstr>Restricted</vt:lpwstr>
  </property>
  <property fmtid="{D5CDD505-2E9C-101B-9397-08002B2CF9AE}" pid="6" name="MSIP_Label_50c7f34b-89e0-4f99-b7c6-2be09951e422_SiteId">
    <vt:lpwstr>3b4a0372-0d74-422e-9691-34fe6cf31b8e</vt:lpwstr>
  </property>
  <property fmtid="{D5CDD505-2E9C-101B-9397-08002B2CF9AE}" pid="7" name="MSIP_Label_50c7f34b-89e0-4f99-b7c6-2be09951e422_ActionId">
    <vt:lpwstr>09b11fa6-7dbf-4c62-bfaf-220dc5173943</vt:lpwstr>
  </property>
  <property fmtid="{D5CDD505-2E9C-101B-9397-08002B2CF9AE}" pid="8" name="MSIP_Label_50c7f34b-89e0-4f99-b7c6-2be09951e422_ContentBits">
    <vt:lpwstr>0</vt:lpwstr>
  </property>
</Properties>
</file>