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E3FC8CD3-CE53-4904-A08C-82A9A5FD7DE5}"/>
    <pc:docChg chg="addSld modSld">
      <pc:chgData name="Nayak, Arjun" userId="82bd8892-8a54-4c86-bf3c-b45ce2e4d390" providerId="ADAL" clId="{E3FC8CD3-CE53-4904-A08C-82A9A5FD7DE5}" dt="2023-11-16T21:30:33.738" v="1"/>
      <pc:docMkLst>
        <pc:docMk/>
      </pc:docMkLst>
      <pc:sldChg chg="modSp new mod">
        <pc:chgData name="Nayak, Arjun" userId="82bd8892-8a54-4c86-bf3c-b45ce2e4d390" providerId="ADAL" clId="{E3FC8CD3-CE53-4904-A08C-82A9A5FD7DE5}" dt="2023-11-16T21:30:33.738" v="1"/>
        <pc:sldMkLst>
          <pc:docMk/>
          <pc:sldMk cId="1309802821" sldId="256"/>
        </pc:sldMkLst>
        <pc:spChg chg="mod">
          <ac:chgData name="Nayak, Arjun" userId="82bd8892-8a54-4c86-bf3c-b45ce2e4d390" providerId="ADAL" clId="{E3FC8CD3-CE53-4904-A08C-82A9A5FD7DE5}" dt="2023-11-16T21:30:33.738" v="1"/>
          <ac:spMkLst>
            <pc:docMk/>
            <pc:sldMk cId="1309802821" sldId="256"/>
            <ac:spMk id="2" creationId="{2F60A5D0-5315-5044-6943-B8F3F9A00B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0C58-B32B-99FD-ECDA-DB1DAB095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F80ED-3F44-4B06-6451-58E347C04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AE1A-310C-8C64-2467-DEA2C856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30CC-B223-DB07-1238-633AE5F8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DE23-D069-947A-28CB-15953E0A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10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2190-6C91-B19D-81D3-B0935150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EC9DD-AB08-AE9D-F3AA-A216D150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9BA2-D69E-3EE0-D389-F3D959B4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F723-4866-0153-E1DE-BBC62D94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6F6E-D2B7-328A-47EE-B9928399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6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775BE-7DF6-F0DB-D8F9-86748500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255C7-760B-9493-383D-EEB0A14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15CB-0A78-8891-A185-3F0423A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74F9-C52D-6167-A382-869CB998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0631-F36D-8936-D613-700C1321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3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CD62-AD9E-6EAB-CDB9-CB076042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60F1-DD51-AE64-013C-3545846D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E364-6660-9BFF-4315-F9BB5DB7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75CB-6312-37BA-026D-07855F50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C7D0-18E9-8AE4-26E1-02844D4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64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C712-DB79-B489-6ED7-EABFE114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EBBE-EA93-2DC6-1B1D-359308E5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82D9-81CF-7A92-070C-0F04AD3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5840-7AAD-C678-864C-9A413C3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477-3261-0C23-0787-E4F89084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32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5714-1476-8D89-B149-A0B1D7D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E41B-DA4A-FBDC-B7B7-98629AC04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8A3A-B7FF-C616-C8BA-769D8860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CFE0-5B90-D391-7005-9EC768C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574BB-65A6-0E59-6023-E74177D1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B124-6D12-619F-6668-9D4FE740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4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38F-E92C-CCAE-D363-65AB665E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FF4E3-2A78-2773-F579-FA3AF632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91C04-CFB1-AA01-506C-053AA049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92923-6CAE-DC52-93E2-E6F08F628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7FF2B-C3A9-B90B-E83B-FE560AC27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F214A-F158-3D11-5F99-6B81128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BC323-042E-C8C1-7CD7-FEDDEC98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ACE16-A441-D0A4-8EBA-258EE96E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6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B4F3-C9E4-DF46-2ACD-0F012942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FDABC-0976-E0C9-2C24-771DE57B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FFF8E-CD52-48A6-49DB-88392212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55522-F66A-2599-FA79-88722F08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4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6FA28-10D9-430B-CF14-C19A8953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E62B-8498-F628-59CB-253E047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A1F11-7D19-FE21-C816-2E767EC0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95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C187-D257-CFB6-D054-FF757FE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3E47-082A-BAC4-010F-5E9E9933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295A-865B-C52A-AA8A-97147DB3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86364-CA37-73DE-47E9-48A11324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3F0B4-AD00-87FC-8FA9-EAFBDE74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6A3D7-CF0A-F70B-7E43-D5582145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32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E6F3-1058-DE3D-2681-81B8AE43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B497C-D085-87CE-1066-7D2BEEE6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6A438-C340-3878-1555-26670285C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86C7-088C-CB1F-28CB-38D716CF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B392-FC15-B742-1C14-E09D2A8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3161-99F5-A9C3-EA1C-B8235888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5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F44FA-838E-1753-2725-3B17C2BA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92AE-590C-44EA-1147-E17DFC48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EE8A-4122-53C2-67E6-C162B837A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EC13-5F29-4959-8087-130BFF50D167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468-6198-EE2F-8EAE-C812B1D4D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C07-68AE-3B2C-DDF9-C5E0C3C0F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60F4-FBFF-43F5-9E4A-7D5285F20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0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A5D0-5315-5044-6943-B8F3F9A00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banking information 6654844</a:t>
            </a:r>
            <a:b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9A41F-88D7-6A75-536B-346A60A0B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80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banking information 6654844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information 6654844 </dc:title>
  <dc:creator>Nayak, Arjun</dc:creator>
  <cp:lastModifiedBy>Nayak, Arjun</cp:lastModifiedBy>
  <cp:revision>1</cp:revision>
  <dcterms:created xsi:type="dcterms:W3CDTF">2023-11-16T21:30:30Z</dcterms:created>
  <dcterms:modified xsi:type="dcterms:W3CDTF">2023-11-16T21:30:36Z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f4295937-a79b-4c1a-955e-33fabf5abfd3_ActionId">
    <vt:lpwstr>fe3645b6-c260-4655-811b-f82a4cc5cdae</vt:lpwstr>
  </property>
  <property fmtid="{D5CDD505-2E9C-101B-9397-08002B2CF9AE}" pid="3" name="MSIP_Label_f4295937-a79b-4c1a-955e-33fabf5abfd3_Name">
    <vt:lpwstr>Protected</vt:lpwstr>
  </property>
  <property fmtid="{D5CDD505-2E9C-101B-9397-08002B2CF9AE}" pid="4" name="MSIP_Label_f4295937-a79b-4c1a-955e-33fabf5abfd3_SetDate">
    <vt:lpwstr>2023-11-16T21:38:48Z</vt:lpwstr>
  </property>
  <property fmtid="{D5CDD505-2E9C-101B-9397-08002B2CF9AE}" pid="5" name="MSIP_Label_f4295937-a79b-4c1a-955e-33fabf5abfd3_SiteId">
    <vt:lpwstr>633f3069-d670-4419-9fee-2ab4251c88ee</vt:lpwstr>
  </property>
  <property fmtid="{D5CDD505-2E9C-101B-9397-08002B2CF9AE}" pid="6" name="MSIP_Label_f4295937-a79b-4c1a-955e-33fabf5abfd3_Enabled">
    <vt:lpwstr>True</vt:lpwstr>
  </property>
  <property fmtid="{D5CDD505-2E9C-101B-9397-08002B2CF9AE}" pid="7" name="MSIP_Label_f4295937-a79b-4c1a-955e-33fabf5abfd3_Removed">
    <vt:lpwstr>False</vt:lpwstr>
  </property>
  <property fmtid="{D5CDD505-2E9C-101B-9397-08002B2CF9AE}" pid="8" name="MSIP_Label_f4295937-a79b-4c1a-955e-33fabf5abfd3_Extended_MSFT_Method">
    <vt:lpwstr>Standard</vt:lpwstr>
  </property>
  <property fmtid="{D5CDD505-2E9C-101B-9397-08002B2CF9AE}" pid="9" name="Sensitivity">
    <vt:lpwstr>Protected</vt:lpwstr>
  </property>
</Properties>
</file>