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92BB9C08-1745-422A-ACC6-3A8F749FC8DF}"/>
    <pc:docChg chg="addSld modSld">
      <pc:chgData name="Nayak, Arjun" userId="82bd8892-8a54-4c86-bf3c-b45ce2e4d390" providerId="ADAL" clId="{92BB9C08-1745-422A-ACC6-3A8F749FC8DF}" dt="2023-11-16T21:35:58.671" v="1"/>
      <pc:docMkLst>
        <pc:docMk/>
      </pc:docMkLst>
      <pc:sldChg chg="modSp new mod">
        <pc:chgData name="Nayak, Arjun" userId="82bd8892-8a54-4c86-bf3c-b45ce2e4d390" providerId="ADAL" clId="{92BB9C08-1745-422A-ACC6-3A8F749FC8DF}" dt="2023-11-16T21:35:58.671" v="1"/>
        <pc:sldMkLst>
          <pc:docMk/>
          <pc:sldMk cId="2527184921" sldId="256"/>
        </pc:sldMkLst>
        <pc:spChg chg="mod">
          <ac:chgData name="Nayak, Arjun" userId="82bd8892-8a54-4c86-bf3c-b45ce2e4d390" providerId="ADAL" clId="{92BB9C08-1745-422A-ACC6-3A8F749FC8DF}" dt="2023-11-16T21:35:58.671" v="1"/>
          <ac:spMkLst>
            <pc:docMk/>
            <pc:sldMk cId="2527184921" sldId="256"/>
            <ac:spMk id="2" creationId="{B2C28D0C-4B53-89A4-7BB2-6FB636FD1E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6491-8607-0C2C-0775-6CA1A2C7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2870-A878-8DD5-9947-CE49084E4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DE6D-F50E-AAE1-B83E-03F0A6BD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F5B4-591D-427C-1A42-2F10E4A2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808F-8E73-F5BA-BC09-5B6ADAAA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3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7804-A8E7-5E94-0CDB-1BF21751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7E282-202F-224A-0E86-093888DA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00C3-1905-E53A-3707-36096F0E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AFB9-A243-82D0-D167-9C02E6B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C462-0C86-019A-3A84-204DDE0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C2492-7ED8-8A41-ACB4-31487F0F8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71C97-DF5B-BA37-93AF-87D595F9C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A0B0-7307-8F75-4FA7-7E3EDDCF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2673-4F26-45A3-E456-47B3ED3C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5089-3842-DED0-ECA7-C1E9AA12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6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D364-578F-0256-1243-2B285875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76A-9BB4-B968-F7C9-2B4C4C62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4FEA-F5CC-5243-FBCE-10B8340C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C9C3-FFD5-1862-B77B-23CB845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DBF1-1880-FFC5-7084-6F9DD9F9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58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4947-6CBD-6787-AF11-EDB4F71D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B1478-0B71-6758-1CF3-357E6A11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27B-3E7A-99E3-7200-1472A8D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2D5B-CBF8-476B-3E20-A5367B2E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927E-DDF8-595F-FD2E-613106D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26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200A-E442-0C7E-B929-223C73C3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BFDC-9BBD-2A09-7E68-45555A278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C5097-7C63-D4E1-64B1-2A6CCE0E4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7252-7CBB-BB6F-7222-7FDE2834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C9F3-4AD4-A184-16B2-5E33083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25BFA-5115-FE0A-65E7-7B854FBD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1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43DA-7ABB-681A-FCF1-55849CED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B2740-6D6E-271D-5D12-B8004E50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3693-2939-43A7-5CAF-9651C581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F3022-3DD7-0A42-4851-38DFC8B17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BF434-E551-C615-07EB-5FDB237F1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521D2-3975-35EE-27B2-E0F7FA94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3FCC-4814-6BBA-94EF-3ACF237B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9E15A-7A22-8903-7BA3-E708675A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58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06D5-D6D4-8099-3D40-41125E00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17406-AE03-8A44-1B85-EC9DBA39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4843E-FF31-480C-6063-CC9D97B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2435B-75DF-EBA4-60F7-48063B60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9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5CF42-7DD2-93A7-DC4A-9E18835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D1A9-E65E-921F-F082-31A525C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817A6-FA27-59F0-8E68-8781C664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9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85C-5FF4-541E-4A86-3F8569E2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4FFA-D1A8-130E-61D3-D2544426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C1AB5-15B4-51A8-3CDA-F29FDAC22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ECC8-6D73-9B62-6AF2-89F56F2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7718F-499C-5B89-7B10-9DB23C4D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9501-2E38-A31C-700A-A97418A6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26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3B96-BF7B-A9E1-7C67-F5A4166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3AE3E-E714-0B55-599D-22689693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58AAD-67D5-018F-2F02-7115B8A83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3C69-5B71-AA32-1F40-B7CF19A3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E9FD-90F2-72A1-E17B-3DF1934B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CE09-E15C-93DE-2017-F6E38B15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0F611-3BF1-9BAF-6FF7-2CB8FB01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7158-E5D9-EC42-4A92-1024775E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7CA9-8D60-3D46-8FAB-79738069B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BE9E-38D2-43AB-9B19-FF9936A7612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C34E-45A2-774F-9691-5AE7D4FCE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289-39CA-CF32-D4CF-6AC6D7B84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63EE-7A4F-4128-A2A2-04F60ED24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8D0C-4B53-89A4-7BB2-6FB636FD1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username=</a:t>
            </a:r>
            <a:r>
              <a:rPr lang="en-CA" dirty="0" err="1"/>
              <a:t>User.Talent;password</a:t>
            </a:r>
            <a:r>
              <a:rPr lang="en-CA"/>
              <a:t>=Qwerty@321;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BF09E-9BAE-710E-0DCA-E3F3D3D1A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18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username=User.Talent;password=Qwerty@321;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username=User.Talent;password=Qwerty@321;</dc:title>
  <dc:creator>Nayak, Arjun</dc:creator>
  <cp:lastModifiedBy>Nayak, Arjun</cp:lastModifiedBy>
  <cp:revision>1</cp:revision>
  <dcterms:created xsi:type="dcterms:W3CDTF">2023-11-16T21:35:32Z</dcterms:created>
  <dcterms:modified xsi:type="dcterms:W3CDTF">2023-11-16T21:36:00Z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7bbe84-2447-47ed-9f95-d9c34bc076ba_Enabled">
    <vt:lpwstr>true</vt:lpwstr>
  </property>
  <property fmtid="{D5CDD505-2E9C-101B-9397-08002B2CF9AE}" pid="3" name="MSIP_Label_b07bbe84-2447-47ed-9f95-d9c34bc076ba_SetDate">
    <vt:lpwstr>2023-11-16T21:36:00Z</vt:lpwstr>
  </property>
  <property fmtid="{D5CDD505-2E9C-101B-9397-08002B2CF9AE}" pid="4" name="MSIP_Label_b07bbe84-2447-47ed-9f95-d9c34bc076ba_Method">
    <vt:lpwstr>Standard</vt:lpwstr>
  </property>
  <property fmtid="{D5CDD505-2E9C-101B-9397-08002B2CF9AE}" pid="5" name="MSIP_Label_b07bbe84-2447-47ed-9f95-d9c34bc076ba_Name">
    <vt:lpwstr>Confidential</vt:lpwstr>
  </property>
  <property fmtid="{D5CDD505-2E9C-101B-9397-08002B2CF9AE}" pid="6" name="MSIP_Label_b07bbe84-2447-47ed-9f95-d9c34bc076ba_SiteId">
    <vt:lpwstr>633f3069-d670-4419-9fee-2ab4251c88ee</vt:lpwstr>
  </property>
  <property fmtid="{D5CDD505-2E9C-101B-9397-08002B2CF9AE}" pid="7" name="MSIP_Label_b07bbe84-2447-47ed-9f95-d9c34bc076ba_ActionId">
    <vt:lpwstr>a29826c3-d071-48b8-af2b-ea90784beab1</vt:lpwstr>
  </property>
  <property fmtid="{D5CDD505-2E9C-101B-9397-08002B2CF9AE}" pid="8" name="MSIP_Label_b07bbe84-2447-47ed-9f95-d9c34bc076ba_ContentBits">
    <vt:lpwstr>0</vt:lpwstr>
  </property>
</Properties>
</file>