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E9C37EB2-E786-4C2F-B1BA-8187BF4967DC}"/>
    <pc:docChg chg="addSld modSld">
      <pc:chgData name="Nayak, Arjun" userId="82bd8892-8a54-4c86-bf3c-b45ce2e4d390" providerId="ADAL" clId="{E9C37EB2-E786-4C2F-B1BA-8187BF4967DC}" dt="2023-11-16T21:38:10.671" v="1"/>
      <pc:docMkLst>
        <pc:docMk/>
      </pc:docMkLst>
      <pc:sldChg chg="modSp new mod">
        <pc:chgData name="Nayak, Arjun" userId="82bd8892-8a54-4c86-bf3c-b45ce2e4d390" providerId="ADAL" clId="{E9C37EB2-E786-4C2F-B1BA-8187BF4967DC}" dt="2023-11-16T21:38:10.671" v="1"/>
        <pc:sldMkLst>
          <pc:docMk/>
          <pc:sldMk cId="2015256811" sldId="256"/>
        </pc:sldMkLst>
        <pc:spChg chg="mod">
          <ac:chgData name="Nayak, Arjun" userId="82bd8892-8a54-4c86-bf3c-b45ce2e4d390" providerId="ADAL" clId="{E9C37EB2-E786-4C2F-B1BA-8187BF4967DC}" dt="2023-11-16T21:38:10.671" v="1"/>
          <ac:spMkLst>
            <pc:docMk/>
            <pc:sldMk cId="2015256811" sldId="256"/>
            <ac:spMk id="2" creationId="{EE54F516-2B83-1D54-2CF1-E75649B0A2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EEE4-3640-A8C7-7BCA-DB01D8FD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230F4-1932-C371-6D9D-97CCDFD74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C6B0-4D65-5AE8-64FA-E2FEC04A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25BA-A068-944C-F43B-12060103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69DA-2875-E34D-DF95-6D6E23D4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33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7646-2A8E-FB67-D613-F7B8AD53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1BBB-EFEC-F50F-C6A9-A158E67D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CF2C-16E9-8A2B-1435-56D84398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A0EA-949E-22EE-6A4F-73374692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CD5B-CDE2-4343-C7C7-74A53052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2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C2BC6-1D7F-10BD-AC50-39C2D19D9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526C4-6309-A969-5172-8C9DBBFB5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F06B-F9CF-703F-E22F-D5D6E10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FA81-A181-AD9A-67DF-E6D3C2EA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E1F9-019C-2BD9-19C6-E8D75CFE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189-6468-43FF-86A6-39B7D942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9017-ABA1-FC9A-FDC5-8FA06D75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D625-38E2-F37E-922B-86F9ABF1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296E-A059-51FD-F57F-D3673B45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46D9-BEC8-00D0-0094-DA04DBAA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47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51D9-8817-D9E6-601A-50B3FDD4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46C8-91AC-57C3-FC2F-A619FBD5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FFB3-E889-B35B-A0AB-D9329985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3A19-57A2-409E-D0A5-06D360AB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4540-80BC-9322-12CD-1E005FBB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7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6C0B-ABF9-AFF3-0122-336F2760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74B1-F63A-7842-70A1-B28208F12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A461-D567-5416-E077-952F7000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672E-593D-2774-16F7-1FE93A65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46E6-5003-29F6-81BA-387FDD4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600C1-2C78-936D-5891-4B418C10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9514-D6FB-DB36-2F06-0F0C3552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D0EA-4528-CC5A-A38E-EE6EB644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7A60-46DF-47BD-F36F-7856B742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2448D-925B-B2B3-6FC1-EA374E442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4F564-76EE-F937-F3BF-CDA570B9A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AC516-1575-232B-D092-B61BE368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90828-FEE1-D9C1-1948-1573203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21733-D195-D0FA-542B-3F64A9E4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4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50E-BCCC-508A-A140-426FD3F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DED7A-862F-6942-F917-0F6F461C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5D431-6E50-683D-6045-3B8F2061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295B-17D5-AC7B-FF74-D9E5C0C4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70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EC885-2FE6-6EE4-63F6-C1340B3D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E601A-4455-9C15-ADD1-44E63FCB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85D7A-A5C7-711B-61E3-5C7149F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4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E459-19CD-C59A-965C-163E2A85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E31F-F630-468A-BD26-BA00F384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CC810-9638-32D1-4892-4B8DA55E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A4E8-A4B7-766C-FBCB-A880187E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C62C-9361-0084-4164-BCA9D12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72F3-9AFC-02CD-56E4-D48715BB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2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BFE8-3436-A4F9-8E9B-38CFA3BE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05436-2566-9FD2-29C4-7FEE55B8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D29B-5A18-9BAD-62B7-F08346CE9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ED56-EE7A-9883-95B4-E8E05385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C739-AA2B-1EC4-AD63-FBC740C0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CC41-7628-75DC-2A36-AAB67321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4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56E88-3842-2D2B-A602-CC1571A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4829B-EC9A-F78A-02CF-9F5CC24C9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FE19-5B8D-8F75-8FFB-8129C264E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9847-62C6-4789-BF6E-8DBD439C9075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5165-5FD8-19F2-709A-85D45D2A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1265-9D01-A275-B2CD-D37A7F0E5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80BE-ECB1-4723-997E-76C6A317F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99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F516-2B83-1D54-2CF1-E75649B0A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CREDIT CARD NUMBER 4395474359540772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0DD7-D4B9-95EB-1DB6-C25EE231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25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CREDIT CARD NUMBER 4395474359540772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NUMBER 4395474359540772</dc:title>
  <dc:creator>Nayak, Arjun</dc:creator>
  <cp:lastModifiedBy>Nayak, Arjun</cp:lastModifiedBy>
  <cp:revision>1</cp:revision>
  <dcterms:created xsi:type="dcterms:W3CDTF">2023-11-16T21:37:42Z</dcterms:created>
  <dcterms:modified xsi:type="dcterms:W3CDTF">2023-11-16T21:38:12Z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f4295937-a79b-4c1a-955e-33fabf5abfd3_ActionId">
    <vt:lpwstr>9dba3b0f-e012-49e0-ad27-29aa5092c61d</vt:lpwstr>
  </property>
  <property fmtid="{D5CDD505-2E9C-101B-9397-08002B2CF9AE}" pid="3" name="MSIP_Label_f4295937-a79b-4c1a-955e-33fabf5abfd3_Name">
    <vt:lpwstr>Protected</vt:lpwstr>
  </property>
  <property fmtid="{D5CDD505-2E9C-101B-9397-08002B2CF9AE}" pid="4" name="MSIP_Label_f4295937-a79b-4c1a-955e-33fabf5abfd3_SetDate">
    <vt:lpwstr>2023-11-16T22:00:52Z</vt:lpwstr>
  </property>
  <property fmtid="{D5CDD505-2E9C-101B-9397-08002B2CF9AE}" pid="5" name="MSIP_Label_f4295937-a79b-4c1a-955e-33fabf5abfd3_SiteId">
    <vt:lpwstr>633f3069-d670-4419-9fee-2ab4251c88ee</vt:lpwstr>
  </property>
  <property fmtid="{D5CDD505-2E9C-101B-9397-08002B2CF9AE}" pid="6" name="MSIP_Label_f4295937-a79b-4c1a-955e-33fabf5abfd3_Enabled">
    <vt:lpwstr>True</vt:lpwstr>
  </property>
  <property fmtid="{D5CDD505-2E9C-101B-9397-08002B2CF9AE}" pid="7" name="MSIP_Label_f4295937-a79b-4c1a-955e-33fabf5abfd3_Removed">
    <vt:lpwstr>False</vt:lpwstr>
  </property>
  <property fmtid="{D5CDD505-2E9C-101B-9397-08002B2CF9AE}" pid="8" name="MSIP_Label_f4295937-a79b-4c1a-955e-33fabf5abfd3_Extended_MSFT_Method">
    <vt:lpwstr>Standard</vt:lpwstr>
  </property>
  <property fmtid="{D5CDD505-2E9C-101B-9397-08002B2CF9AE}" pid="9" name="Sensitivity">
    <vt:lpwstr>Protected</vt:lpwstr>
  </property>
</Properties>
</file>