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k, Arjun" userId="82bd8892-8a54-4c86-bf3c-b45ce2e4d390" providerId="ADAL" clId="{A85ADBAB-BFEB-4193-AE71-8D4857D8531B}"/>
    <pc:docChg chg="addSld modSld">
      <pc:chgData name="Nayak, Arjun" userId="82bd8892-8a54-4c86-bf3c-b45ce2e4d390" providerId="ADAL" clId="{A85ADBAB-BFEB-4193-AE71-8D4857D8531B}" dt="2023-11-16T21:39:48.476" v="1"/>
      <pc:docMkLst>
        <pc:docMk/>
      </pc:docMkLst>
      <pc:sldChg chg="modSp new mod">
        <pc:chgData name="Nayak, Arjun" userId="82bd8892-8a54-4c86-bf3c-b45ce2e4d390" providerId="ADAL" clId="{A85ADBAB-BFEB-4193-AE71-8D4857D8531B}" dt="2023-11-16T21:39:48.476" v="1"/>
        <pc:sldMkLst>
          <pc:docMk/>
          <pc:sldMk cId="4185925040" sldId="256"/>
        </pc:sldMkLst>
        <pc:spChg chg="mod">
          <ac:chgData name="Nayak, Arjun" userId="82bd8892-8a54-4c86-bf3c-b45ce2e4d390" providerId="ADAL" clId="{A85ADBAB-BFEB-4193-AE71-8D4857D8531B}" dt="2023-11-16T21:39:48.476" v="1"/>
          <ac:spMkLst>
            <pc:docMk/>
            <pc:sldMk cId="4185925040" sldId="256"/>
            <ac:spMk id="2" creationId="{75AF7F5E-5531-52AF-6A7B-CD0555A5AA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4E62-3781-C397-B872-EBD20C2C0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E403D-5A5B-9626-30D2-298510C94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A4FB-5E07-24B6-E45E-4F693D47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F676-7D40-1263-88C7-AF37C454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04B4-544F-F9B8-A1FC-23E746C1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4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02AA-5AB5-1E03-6016-A6FE5475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63B3-B612-0B84-77D7-95488ECFF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2FEB-D2F5-0B17-23A7-CA7708D9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EC25-B329-4DBB-69C1-99FEE4CF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D6E4-4BA4-7ABB-E50C-152D1116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9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A241C-09A7-DDAE-C0DB-80EDE36E5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038B-B757-39EC-DEB2-54CC54091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628C8-4BC0-716A-3B5A-53F6FC6C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38D4-3CE5-CEC1-F5FC-14900E7D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7B37-C333-EF1C-68D9-2C242BE5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53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870B-2828-FA2F-8C3D-E4A73445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CAC6-7BD6-3E48-BF83-494F560E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81B9-EDD8-0D9F-678A-357B1B33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3DC69-EB70-3973-74E9-054883BE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AA10-A4C6-92E3-EBC9-57BC7766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12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BBD8-31A3-E052-9D4A-15969442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5B758-BD3C-64A6-7C4B-B26B35BB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FB71-D66E-1470-FFC4-48EE73F8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DBD9-944F-6BD0-6250-24249FE7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94934-755F-7315-E330-1B42C10D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80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724E-0D46-B165-2C61-E4D8F2DF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2EC1-DB97-59B1-E64D-E30D012A2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B405-6768-CCC1-9964-A813E58DF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1D6F4-F727-C7FB-B2D0-5E765368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2CAF-0BEC-86CD-F17E-10B6C95E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0AB33-8ED9-790F-ED47-6C9FD15F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99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119A-F224-6367-3B59-8DFFA5B5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AA08-4B4F-A3B3-79CA-272748B01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135DE-A1BC-C905-F16F-7B798C25A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46B53-4D23-C342-174E-9A9B35803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09E59-CE3B-ED29-D4B1-3DE992733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CD786-2153-BE38-E291-B9DE665D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EAFF8-8B74-392A-E59D-609C4BA6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CC937-3AC2-BBE7-DEA7-0E989E9F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67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54A-7585-6EC1-CA95-A37941A6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052E7-8CBF-D742-A369-E8384DC3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2ECE1-7A15-0E85-4262-31342F68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72E85-2140-1F3F-8349-A2A5898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38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3650B-FCFD-1E6C-29CE-EEC04560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589EB-324F-72DC-E77E-B594E61E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26A9-BCCF-A71E-3DC1-205F8F88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95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9412-0D87-91F2-D6DF-373CDE85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0431-B32B-49CD-4072-42861BDB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5A6EF-3A8F-03F3-E13A-53ED3E6DF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24DCD-9626-02CA-BEA5-676C5E3E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4C67-0439-D5A6-1DF6-8FA76C22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A1A96-2F90-02C8-E134-1C37F402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88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E9E0-AC35-6287-E3A4-B71CFF46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C0B81-0E94-8AAD-357A-E1B572C59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DB11E-D69B-1B02-CDE3-DA333BD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B3E5E-5699-DBBD-E760-49448721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CB01-0FEC-C319-5810-87748874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ECDFC-D98F-8181-7793-E72F439D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35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F9CA5-6968-0D06-4A27-9ED8A7C6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4850-0C78-CB0D-6A02-0808A00D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6839-18D9-EBF0-BC12-A8B3F61E6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CB0A-5EE7-4557-B9E1-41FF90CF798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4AFE-FB59-3DDC-E2BE-FA0A81B08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1E42-BC64-BA90-95FF-B671D511C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00FB-D1EB-4507-933F-5F765FFBF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252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7F5E-5531-52AF-6A7B-CD0555A5A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AB 56666	ID	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5C6F3-56EE-AA43-3FDB-022A74B3C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92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 56666 ID 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56666 ID DL</dc:title>
  <dc:creator>Nayak, Arjun</dc:creator>
  <cp:lastModifiedBy>Nayak, Arjun</cp:lastModifiedBy>
  <cp:revision>1</cp:revision>
  <dcterms:created xsi:type="dcterms:W3CDTF">2023-11-16T21:38:47Z</dcterms:created>
  <dcterms:modified xsi:type="dcterms:W3CDTF">2023-11-16T21:39:50Z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MSIP_Label_f4295937-a79b-4c1a-955e-33fabf5abfd3_ActionId">
    <vt:lpwstr>5b8a4068-9241-4cd3-8ae5-36cd25c39f6c</vt:lpwstr>
  </property>
  <property fmtid="{D5CDD505-2E9C-101B-9397-08002B2CF9AE}" pid="3" name="MSIP_Label_f4295937-a79b-4c1a-955e-33fabf5abfd3_Name">
    <vt:lpwstr>Protected</vt:lpwstr>
  </property>
  <property fmtid="{D5CDD505-2E9C-101B-9397-08002B2CF9AE}" pid="4" name="MSIP_Label_f4295937-a79b-4c1a-955e-33fabf5abfd3_SetDate">
    <vt:lpwstr>2023-11-16T22:00:53Z</vt:lpwstr>
  </property>
  <property fmtid="{D5CDD505-2E9C-101B-9397-08002B2CF9AE}" pid="5" name="MSIP_Label_f4295937-a79b-4c1a-955e-33fabf5abfd3_SiteId">
    <vt:lpwstr>633f3069-d670-4419-9fee-2ab4251c88ee</vt:lpwstr>
  </property>
  <property fmtid="{D5CDD505-2E9C-101B-9397-08002B2CF9AE}" pid="6" name="MSIP_Label_f4295937-a79b-4c1a-955e-33fabf5abfd3_Enabled">
    <vt:lpwstr>True</vt:lpwstr>
  </property>
  <property fmtid="{D5CDD505-2E9C-101B-9397-08002B2CF9AE}" pid="7" name="MSIP_Label_f4295937-a79b-4c1a-955e-33fabf5abfd3_Removed">
    <vt:lpwstr>False</vt:lpwstr>
  </property>
  <property fmtid="{D5CDD505-2E9C-101B-9397-08002B2CF9AE}" pid="8" name="MSIP_Label_f4295937-a79b-4c1a-955e-33fabf5abfd3_Extended_MSFT_Method">
    <vt:lpwstr>Standard</vt:lpwstr>
  </property>
  <property fmtid="{D5CDD505-2E9C-101B-9397-08002B2CF9AE}" pid="9" name="Sensitivity">
    <vt:lpwstr>Protected</vt:lpwstr>
  </property>
</Properties>
</file>