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k, Arjun" userId="82bd8892-8a54-4c86-bf3c-b45ce2e4d390" providerId="ADAL" clId="{4103FA39-2DE7-4128-B8E1-2ACAB34FE050}"/>
    <pc:docChg chg="addSld modSld">
      <pc:chgData name="Nayak, Arjun" userId="82bd8892-8a54-4c86-bf3c-b45ce2e4d390" providerId="ADAL" clId="{4103FA39-2DE7-4128-B8E1-2ACAB34FE050}" dt="2023-11-16T21:41:00.205" v="1"/>
      <pc:docMkLst>
        <pc:docMk/>
      </pc:docMkLst>
      <pc:sldChg chg="modSp new mod">
        <pc:chgData name="Nayak, Arjun" userId="82bd8892-8a54-4c86-bf3c-b45ce2e4d390" providerId="ADAL" clId="{4103FA39-2DE7-4128-B8E1-2ACAB34FE050}" dt="2023-11-16T21:41:00.205" v="1"/>
        <pc:sldMkLst>
          <pc:docMk/>
          <pc:sldMk cId="4193298115" sldId="256"/>
        </pc:sldMkLst>
        <pc:spChg chg="mod">
          <ac:chgData name="Nayak, Arjun" userId="82bd8892-8a54-4c86-bf3c-b45ce2e4d390" providerId="ADAL" clId="{4103FA39-2DE7-4128-B8E1-2ACAB34FE050}" dt="2023-11-16T21:41:00.205" v="1"/>
          <ac:spMkLst>
            <pc:docMk/>
            <pc:sldMk cId="4193298115" sldId="256"/>
            <ac:spMk id="2" creationId="{B17D4E32-DDD7-5CD7-66F1-ED5244BFB2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B355-2F85-1E98-D136-9202748B6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73355-C4E9-F9AB-E0C6-8A10EA48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224C-F8ED-BFC2-C8E4-7DF91B1F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8FEE-508F-66B7-F76D-450545D8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F40C-9939-CCBD-6BAB-1F2C47A2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29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07DD-0466-CCF3-67C8-7EAAAED5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EB28D-D3D7-5DE5-1406-680887EC8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4DF7-37FE-B7D0-7ACB-36AE53B6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C329-7A4C-0EBA-FA5E-E006127F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E080-7234-88AF-D0FB-CC6EB69A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03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4926B-3F8F-83C1-C20D-12BED72E6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9930-D5B3-0CDF-0EE4-EFEB4B6D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41903-20C7-379D-DFE1-5A0F4983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7177-927C-2A04-8FFF-C5FF895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845A-2EE1-1695-8CDD-1EDACD31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60A0-969F-8189-0B34-91DC662D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7BAE-B9B7-0A28-5A25-D188E705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24FC8-6A44-96F3-50D2-FB3A725C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85EE-12EC-FB94-2B59-53277395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DC2AF-D961-F51B-158E-049D07AA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12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B647-B1F1-E022-61E3-B0FEA03E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7B5B-9E51-67A9-243B-9FA87F22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002D-2D45-563C-59E9-0838D37E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7D79-24FB-975A-5BB3-240CE338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C22C-6583-3CDB-937A-F4E744AB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08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BF6A-E782-E7B5-4473-2503B561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44DB-688C-437A-4D2F-122B3E093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4C9BB-9071-0824-CD92-3E0F7421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DC085-FBAD-594A-D02F-A80DAB18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C6BDC-B420-5C4A-7637-0801781C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AE169-2DFC-0A0D-40CB-6AAD1C68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91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6E4D-7169-C009-26AC-CEE7D857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21E8E-4078-3B1C-BBD7-25E73209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6FF69-9459-6E1B-49A6-2F23D47E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966B8-A6FD-28EE-FACB-2CAF1DBFE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00FFE-AED8-53F1-2016-3BC1B4A4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10644-5FC3-BD86-C4AF-4CDAB4F5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A7E3E-5951-0EB4-D902-5749A82E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42C99-F36A-30FD-A805-CB59ADAC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10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BD83-F5AB-A2E8-9130-DD383D61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E2779-623E-25AF-5F2B-08E386D3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1D955-ED26-601C-AADF-1B688F45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7B815-2535-130B-40CE-09AC503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72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437E0-6217-652F-03DB-1EDA9CA3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6DEB3-D1A8-C5ED-ECB8-EFAA72B1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554F9-157F-BA0C-090E-31CCC544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D500-F94E-CCCD-1EA1-CA76BF8F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0F63-BFA6-17BA-77DE-54146498D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DDD3C-A1F9-F812-A4DB-018EE723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255A-A590-B9CB-A50C-40999020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72AC0-E003-7E74-2804-FA2974B5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7B37E-E4D3-963C-1234-B10C8008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09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0E01-7317-850E-5D65-3A0A7D11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41E97-8B9D-DB4E-BEB8-F93E1133A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90C57-2FE3-C266-AF10-8C621435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A2CF-F368-F95A-1A79-2AD6C947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15E45-136B-C1EE-08CE-97CB9F2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99B23-0752-A6E2-F8DA-8D846111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93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0584C-4217-A08C-5716-EC047D38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277F-3925-7D35-CA37-681AEFF0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04F20-D070-C639-3A06-188494BA1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561A-B972-4C2D-B51E-D44DECE655EC}" type="datetimeFigureOut">
              <a:rPr lang="en-CA" smtClean="0"/>
              <a:t>16/11/2023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426A-77FC-54AC-A742-47754A8CD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1DF9D-1C0E-3B4A-E1E8-ABD9A6409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F5F3-5967-42CB-BEC9-CE453DA3C1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25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4E32-DDD7-5CD7-66F1-ED5244BFB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Manitoba health registration number	866773499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54ED5-9AED-9285-EF25-999B1E721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29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Manitoba health registration number 866773499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Manitoba health registration number 866773499</dc:title>
  <dc:creator>Nayak, Arjun</dc:creator>
  <cp:lastModifiedBy>Nayak, Arjun</cp:lastModifiedBy>
  <cp:revision>1</cp:revision>
  <dcterms:created xsi:type="dcterms:W3CDTF">2023-11-16T21:40:24Z</dcterms:created>
  <dcterms:modified xsi:type="dcterms:W3CDTF">2023-11-16T21:41:01Z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MSIP_Label_f4295937-a79b-4c1a-955e-33fabf5abfd3_ActionId">
    <vt:lpwstr>9e563af9-65de-40fd-a3f6-6a8a9863a55f</vt:lpwstr>
  </property>
  <property fmtid="{D5CDD505-2E9C-101B-9397-08002B2CF9AE}" pid="3" name="MSIP_Label_f4295937-a79b-4c1a-955e-33fabf5abfd3_Name">
    <vt:lpwstr>Protected</vt:lpwstr>
  </property>
  <property fmtid="{D5CDD505-2E9C-101B-9397-08002B2CF9AE}" pid="4" name="MSIP_Label_f4295937-a79b-4c1a-955e-33fabf5abfd3_SetDate">
    <vt:lpwstr>2023-11-16T21:43:49Z</vt:lpwstr>
  </property>
  <property fmtid="{D5CDD505-2E9C-101B-9397-08002B2CF9AE}" pid="5" name="MSIP_Label_f4295937-a79b-4c1a-955e-33fabf5abfd3_SiteId">
    <vt:lpwstr>633f3069-d670-4419-9fee-2ab4251c88ee</vt:lpwstr>
  </property>
  <property fmtid="{D5CDD505-2E9C-101B-9397-08002B2CF9AE}" pid="6" name="MSIP_Label_f4295937-a79b-4c1a-955e-33fabf5abfd3_Enabled">
    <vt:lpwstr>True</vt:lpwstr>
  </property>
  <property fmtid="{D5CDD505-2E9C-101B-9397-08002B2CF9AE}" pid="7" name="MSIP_Label_f4295937-a79b-4c1a-955e-33fabf5abfd3_Removed">
    <vt:lpwstr>False</vt:lpwstr>
  </property>
  <property fmtid="{D5CDD505-2E9C-101B-9397-08002B2CF9AE}" pid="8" name="MSIP_Label_f4295937-a79b-4c1a-955e-33fabf5abfd3_Extended_MSFT_Method">
    <vt:lpwstr>Standard</vt:lpwstr>
  </property>
  <property fmtid="{D5CDD505-2E9C-101B-9397-08002B2CF9AE}" pid="9" name="Sensitivity">
    <vt:lpwstr>Protected</vt:lpwstr>
  </property>
</Properties>
</file>