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k, Arjun" userId="82bd8892-8a54-4c86-bf3c-b45ce2e4d390" providerId="ADAL" clId="{C2B344A9-A301-4DEA-B068-BA9DB478E8E8}"/>
    <pc:docChg chg="addSld modSld">
      <pc:chgData name="Nayak, Arjun" userId="82bd8892-8a54-4c86-bf3c-b45ce2e4d390" providerId="ADAL" clId="{C2B344A9-A301-4DEA-B068-BA9DB478E8E8}" dt="2023-11-16T21:42:26.649" v="1"/>
      <pc:docMkLst>
        <pc:docMk/>
      </pc:docMkLst>
      <pc:sldChg chg="modSp new mod">
        <pc:chgData name="Nayak, Arjun" userId="82bd8892-8a54-4c86-bf3c-b45ce2e4d390" providerId="ADAL" clId="{C2B344A9-A301-4DEA-B068-BA9DB478E8E8}" dt="2023-11-16T21:42:26.649" v="1"/>
        <pc:sldMkLst>
          <pc:docMk/>
          <pc:sldMk cId="1362360447" sldId="256"/>
        </pc:sldMkLst>
        <pc:spChg chg="mod">
          <ac:chgData name="Nayak, Arjun" userId="82bd8892-8a54-4c86-bf3c-b45ce2e4d390" providerId="ADAL" clId="{C2B344A9-A301-4DEA-B068-BA9DB478E8E8}" dt="2023-11-16T21:42:26.649" v="1"/>
          <ac:spMkLst>
            <pc:docMk/>
            <pc:sldMk cId="1362360447" sldId="256"/>
            <ac:spMk id="2" creationId="{F21F3F8A-9BE4-C6B5-0C8B-61F0D06F93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DADD-10AA-27D8-08F0-66E829154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892ED-E2A4-FDD6-554B-AF2549ED1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E42D-10C4-3963-188F-67B13083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4029-9285-B708-9DED-64CE58C5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EA62-41C9-5B3E-356A-CA6191A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5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B225-24FB-294B-EA56-387A4CD2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899FE-9C71-AEE8-45C5-17681805C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B4F1-3A06-01F5-9240-ADCAEFC6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DE53-1D2E-9798-96C9-D4CB2668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4A86-2834-CED8-1C92-10F65C4C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19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936C8-072B-AF70-A31F-C2E612000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24775-8067-B3C1-618D-FE1FD70F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E177-2F8E-FAB0-8069-65DC2E22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7A18-6540-A23D-A660-AAE06AC2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F08E-1176-E714-AEC0-7F875F7C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22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31C1-648F-EB08-B80B-F526AE1A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A2B4-81B6-FD00-1AE6-2DB717B2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376D8-A116-2635-1605-FC6A328C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E344-3734-CDFB-9FA9-C54FE227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90FC-D2C1-8277-FAC9-394339B3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93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FCCB-8C38-EFE9-9A7E-30A21C2F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33645-3A6B-DA94-20CC-78B15D64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CD30-73AA-59F1-3241-6AA9BC52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BEA5-2A43-ABFB-53C0-41921C5D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75A7-818C-BD68-9BED-34B27BB4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63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0782-F10C-A8F5-4FE9-9E4EB9FD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7634-3FCB-939F-4A02-557357E95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F37EF-E808-5E9B-F218-2ED74C8C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072C-7594-A436-67D3-CBCC0D6A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9ADF4-4EF6-7DDF-04DE-9735F1E4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00ED2-6361-9F00-5EF7-7408E4E1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76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8D29-821B-E565-D9D4-F65B3445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702A0-C91E-735D-B8B7-CB4201781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C8AA5-FA1F-9FAC-6ADF-7924AA0A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EB60-65B8-A3CD-5157-64A71405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29E7B-CEB1-70B0-B202-15AA2DBF1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34D0A-6856-C902-3759-D628AAD3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661F5-1AB8-0DD2-73C7-15D6C68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06516-593A-1639-4556-82A5983C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54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9662-E708-5421-BE30-FD86A57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5F36B-F101-0111-0BB9-D26A00E5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47B3F-4CDE-E977-A541-0198C842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B707A-C411-CBC2-2B2F-9CD7AED3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6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FD527-0FED-D4E5-A72B-F7C02120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911A9-7728-6AC0-3A55-00DFDB66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CC31D-4966-BDBC-FF08-1E5FB85F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60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2D1D-9F2C-6234-5023-A871ADA8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03EC-222E-C4FC-2422-C57C7C07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22E6-F134-D7CC-DE1F-648593C9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63134-4561-47C4-5353-8A84F391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2155F-30D6-C593-5777-575F96B6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4801-9ED7-A396-1C02-156E1C01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01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4064-C516-180C-7568-64E26971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22C46-6DB1-CB97-9475-3A15F48F9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10F28-4FB4-F298-10D1-66F2B1766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71B15-8500-EDA4-A6C0-AC58BEE9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CE888-23A2-59FD-4C66-196BA604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0F58D-B358-49EB-60AB-40352882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10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F950-EB26-234C-6A40-53160482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3350-E202-09F6-839B-A1854EBB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60CE5-7E3D-BEDB-2679-04DF6874E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BB4B-C429-4A66-A13F-768BA28C0586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B0077-4AF6-0867-4C79-A657E5F67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259A-0476-BC71-9141-68F61E764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941C-D4F0-421D-AAA7-911C3CA60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74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3F8A-9BE4-C6B5-0C8B-61F0D06F9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IP Addresses 54.163.76.16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DBD3-CB85-09B7-8643-8D969671E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36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IP Addresses 54.163.76.16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Addresses 54.163.76.16</dc:title>
  <dc:creator>Nayak, Arjun</dc:creator>
  <cp:lastModifiedBy>Nayak, Arjun</cp:lastModifiedBy>
  <cp:revision>1</cp:revision>
  <dcterms:created xsi:type="dcterms:W3CDTF">2023-11-16T21:41:53Z</dcterms:created>
  <dcterms:modified xsi:type="dcterms:W3CDTF">2023-11-16T21:42:28Z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7bbe84-2447-47ed-9f95-d9c34bc076ba_Enabled">
    <vt:lpwstr>true</vt:lpwstr>
  </property>
  <property fmtid="{D5CDD505-2E9C-101B-9397-08002B2CF9AE}" pid="3" name="MSIP_Label_b07bbe84-2447-47ed-9f95-d9c34bc076ba_SetDate">
    <vt:lpwstr>2023-11-16T21:42:28Z</vt:lpwstr>
  </property>
  <property fmtid="{D5CDD505-2E9C-101B-9397-08002B2CF9AE}" pid="4" name="MSIP_Label_b07bbe84-2447-47ed-9f95-d9c34bc076ba_Method">
    <vt:lpwstr>Standard</vt:lpwstr>
  </property>
  <property fmtid="{D5CDD505-2E9C-101B-9397-08002B2CF9AE}" pid="5" name="MSIP_Label_b07bbe84-2447-47ed-9f95-d9c34bc076ba_Name">
    <vt:lpwstr>Confidential</vt:lpwstr>
  </property>
  <property fmtid="{D5CDD505-2E9C-101B-9397-08002B2CF9AE}" pid="6" name="MSIP_Label_b07bbe84-2447-47ed-9f95-d9c34bc076ba_SiteId">
    <vt:lpwstr>633f3069-d670-4419-9fee-2ab4251c88ee</vt:lpwstr>
  </property>
  <property fmtid="{D5CDD505-2E9C-101B-9397-08002B2CF9AE}" pid="7" name="MSIP_Label_b07bbe84-2447-47ed-9f95-d9c34bc076ba_ActionId">
    <vt:lpwstr>840734ed-1979-4b3c-8249-fb166de2daeb</vt:lpwstr>
  </property>
  <property fmtid="{D5CDD505-2E9C-101B-9397-08002B2CF9AE}" pid="8" name="MSIP_Label_b07bbe84-2447-47ed-9f95-d9c34bc076ba_ContentBits">
    <vt:lpwstr>0</vt:lpwstr>
  </property>
</Properties>
</file>