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k, Arjun" userId="82bd8892-8a54-4c86-bf3c-b45ce2e4d390" providerId="ADAL" clId="{BD4AEA49-98B9-444B-ADF7-99419BF9C477}"/>
    <pc:docChg chg="undo custSel addSld modSld">
      <pc:chgData name="Nayak, Arjun" userId="82bd8892-8a54-4c86-bf3c-b45ce2e4d390" providerId="ADAL" clId="{BD4AEA49-98B9-444B-ADF7-99419BF9C477}" dt="2023-11-16T21:50:36.150" v="3"/>
      <pc:docMkLst>
        <pc:docMk/>
      </pc:docMkLst>
      <pc:sldChg chg="addSp delSp modSp new mod">
        <pc:chgData name="Nayak, Arjun" userId="82bd8892-8a54-4c86-bf3c-b45ce2e4d390" providerId="ADAL" clId="{BD4AEA49-98B9-444B-ADF7-99419BF9C477}" dt="2023-11-16T21:50:36.150" v="3"/>
        <pc:sldMkLst>
          <pc:docMk/>
          <pc:sldMk cId="3522853241" sldId="256"/>
        </pc:sldMkLst>
        <pc:spChg chg="mod">
          <ac:chgData name="Nayak, Arjun" userId="82bd8892-8a54-4c86-bf3c-b45ce2e4d390" providerId="ADAL" clId="{BD4AEA49-98B9-444B-ADF7-99419BF9C477}" dt="2023-11-16T21:50:36.150" v="3"/>
          <ac:spMkLst>
            <pc:docMk/>
            <pc:sldMk cId="3522853241" sldId="256"/>
            <ac:spMk id="3" creationId="{6578AAAF-940F-4CA3-1755-EB400C92CC94}"/>
          </ac:spMkLst>
        </pc:spChg>
        <pc:spChg chg="add del">
          <ac:chgData name="Nayak, Arjun" userId="82bd8892-8a54-4c86-bf3c-b45ce2e4d390" providerId="ADAL" clId="{BD4AEA49-98B9-444B-ADF7-99419BF9C477}" dt="2023-11-16T21:50:34.510" v="2" actId="22"/>
          <ac:spMkLst>
            <pc:docMk/>
            <pc:sldMk cId="3522853241" sldId="256"/>
            <ac:spMk id="5" creationId="{E8B99611-95BE-1B9C-6FF5-3BE022A865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25DF-0CEC-8119-8A76-3AF8E5F60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14B9B-DDE1-666C-A9AA-C9200EAAA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3F9FF-7BAC-50ED-64C9-E1546043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D47C-30D0-4D38-A053-4082C0F90A4F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752F-8932-6B68-9A73-3C90995F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83028-95E5-64DE-8A13-1026F024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DC15-B74A-4F64-A2D1-3D4C690F8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336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9DEC-B239-846A-95B7-5A4E966B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A793F-4CFE-9229-BABD-613827469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CF0DA-6043-8065-315F-67AB9A7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D47C-30D0-4D38-A053-4082C0F90A4F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A22C-AAE3-0E29-A0FF-A4A4B5F0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DE77-C747-AA63-1948-C6E4BE42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DC15-B74A-4F64-A2D1-3D4C690F8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86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1ED31-730F-8079-529C-255DFAC1F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0380F-5477-CF5E-C9F8-8DC992985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18815-1B0C-8CF5-D858-9A7B3B60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D47C-30D0-4D38-A053-4082C0F90A4F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BD78C-E5DB-2526-AAD9-A099A295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1E59F-94EE-6B10-127C-9406FEAA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DC15-B74A-4F64-A2D1-3D4C690F8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65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8918-5EA1-2A0A-F54C-1EFFDFB7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44DB-8445-6E80-D110-5F0BE79C3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43B18-15C0-3D45-C6CA-71191501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D47C-30D0-4D38-A053-4082C0F90A4F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586A9-5463-AEEB-B5F4-F8B982E0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93855-9E21-3BF3-E89E-450E4CBF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DC15-B74A-4F64-A2D1-3D4C690F8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0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24A5-3592-8752-C780-1F13375B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A14FE-3054-4590-6A19-D170C6D13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B198B-FF80-DD90-A614-2DDC508A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D47C-30D0-4D38-A053-4082C0F90A4F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CF954-5D9E-68D7-58DD-90D930F0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7F06-9B91-3D5E-863E-2CF432CA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DC15-B74A-4F64-A2D1-3D4C690F8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49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42A3-0458-6232-0386-C53F31C4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D758-0182-43DF-97F5-36FA95313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25257-ABF4-63E1-DD43-D7B572019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1F7FA-1173-76B4-F8D5-866AF8B2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D47C-30D0-4D38-A053-4082C0F90A4F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80736-92C5-DC3D-BB24-65B86DBC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FC6D2-1260-5EAB-35B9-39B9ABE2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DC15-B74A-4F64-A2D1-3D4C690F8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74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D9DB-6E06-2635-FCD0-A9C74363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27E1F-362F-04D8-9E8B-518FB8045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1FF0C-AD96-6B24-B2CB-3018AC24C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52141-E388-69E1-2E41-ACE6D0314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704DD-C30E-987D-B50A-51659B649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EB89D-FBA9-EDB9-FAB3-721ACEED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D47C-30D0-4D38-A053-4082C0F90A4F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20F90-865C-0DA0-0B88-F7F14741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85240-B3B5-5207-E9D8-CEF4B3D2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DC15-B74A-4F64-A2D1-3D4C690F8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8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5409-DBE7-B9DA-DE32-04D516D0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0C7FA-E89B-A0DA-E346-BA02FEF5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D47C-30D0-4D38-A053-4082C0F90A4F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DAAE-F685-D639-D6FE-214B8990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C2D79-D5D7-0E3F-FAAD-B29185D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DC15-B74A-4F64-A2D1-3D4C690F8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94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F4C03-7127-E04D-BB36-7296F484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D47C-30D0-4D38-A053-4082C0F90A4F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66289-BC40-49CC-4A70-B7398AA6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AF2FF-0A48-17EF-C69E-CAD86565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DC15-B74A-4F64-A2D1-3D4C690F8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69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2B53-9554-D26C-8AD3-754D4D88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280C-F28C-702E-981E-BF51A6A3E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1A2A6-78D2-9470-F962-6A8BED87D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8FD0-D0F0-D5AF-C284-A17767FD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D47C-30D0-4D38-A053-4082C0F90A4F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790A-B7F9-3E3F-3E42-0FE36192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E6B26-2803-9D68-D677-2D1C31D0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DC15-B74A-4F64-A2D1-3D4C690F8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75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E305-B5A4-ACD1-0158-633E7648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4D01B-EBC2-DD0D-F004-C664886F1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660AD-FCFB-4F1E-5E42-73C84C89C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FCDC7-9FA6-B954-66AE-393EB98A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D47C-30D0-4D38-A053-4082C0F90A4F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50E30-27C8-82A8-4EDC-EDECA012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51F68-1F67-1DD4-AABA-3ECD53A9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DC15-B74A-4F64-A2D1-3D4C690F8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6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4CF45-B6FA-D295-0B18-EC6B76AB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5123C-4B58-E43A-FB93-131BB6045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CA051-09F1-DD62-0C34-50C584590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0D47C-30D0-4D38-A053-4082C0F90A4F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DDD63-A877-0AB6-FB9A-6B92B4B5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431C6-4EFF-4C1D-1E12-6D6CD14AB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BDC15-B74A-4F64-A2D1-3D4C690F8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38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E60F-0DEF-5919-6730-C06970629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8AAAF-940F-4CA3-1755-EB400C92C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Name: Dr. Rhoda Purdy</a:t>
            </a:r>
          </a:p>
          <a:p>
            <a:r>
              <a:rPr lang="en-CA"/>
              <a:t>Address: 4438 King St E, Kitchener, ON N2P 2G4</a:t>
            </a:r>
          </a:p>
        </p:txBody>
      </p:sp>
    </p:spTree>
    <p:extLst>
      <p:ext uri="{BB962C8B-B14F-4D97-AF65-F5344CB8AC3E}">
        <p14:creationId xmlns:p14="http://schemas.microsoft.com/office/powerpoint/2010/main" val="352285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Nayak, Arjun</dc:creator>
  <cp:lastModifiedBy>Nayak, Arjun</cp:lastModifiedBy>
  <cp:revision>1</cp:revision>
  <dcterms:created xsi:type="dcterms:W3CDTF">2023-11-16T21:49:56Z</dcterms:created>
  <dcterms:modified xsi:type="dcterms:W3CDTF">2023-11-16T21:50:38Z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07bbe84-2447-47ed-9f95-d9c34bc076ba_Enabled">
    <vt:lpwstr>true</vt:lpwstr>
  </property>
  <property fmtid="{D5CDD505-2E9C-101B-9397-08002B2CF9AE}" pid="3" name="MSIP_Label_b07bbe84-2447-47ed-9f95-d9c34bc076ba_SetDate">
    <vt:lpwstr>2023-11-16T21:50:38Z</vt:lpwstr>
  </property>
  <property fmtid="{D5CDD505-2E9C-101B-9397-08002B2CF9AE}" pid="4" name="MSIP_Label_b07bbe84-2447-47ed-9f95-d9c34bc076ba_Method">
    <vt:lpwstr>Standard</vt:lpwstr>
  </property>
  <property fmtid="{D5CDD505-2E9C-101B-9397-08002B2CF9AE}" pid="5" name="MSIP_Label_b07bbe84-2447-47ed-9f95-d9c34bc076ba_Name">
    <vt:lpwstr>Confidential</vt:lpwstr>
  </property>
  <property fmtid="{D5CDD505-2E9C-101B-9397-08002B2CF9AE}" pid="6" name="MSIP_Label_b07bbe84-2447-47ed-9f95-d9c34bc076ba_SiteId">
    <vt:lpwstr>633f3069-d670-4419-9fee-2ab4251c88ee</vt:lpwstr>
  </property>
  <property fmtid="{D5CDD505-2E9C-101B-9397-08002B2CF9AE}" pid="7" name="MSIP_Label_b07bbe84-2447-47ed-9f95-d9c34bc076ba_ActionId">
    <vt:lpwstr>1e5b9a85-f156-4e6b-a786-64ab16c577c1</vt:lpwstr>
  </property>
  <property fmtid="{D5CDD505-2E9C-101B-9397-08002B2CF9AE}" pid="8" name="MSIP_Label_b07bbe84-2447-47ed-9f95-d9c34bc076ba_ContentBits">
    <vt:lpwstr>0</vt:lpwstr>
  </property>
</Properties>
</file>