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k, Arjun" userId="82bd8892-8a54-4c86-bf3c-b45ce2e4d390" providerId="ADAL" clId="{EF4EA0FF-7FC9-42BF-941B-C991B1F19920}"/>
    <pc:docChg chg="addSld modSld">
      <pc:chgData name="Nayak, Arjun" userId="82bd8892-8a54-4c86-bf3c-b45ce2e4d390" providerId="ADAL" clId="{EF4EA0FF-7FC9-42BF-941B-C991B1F19920}" dt="2023-11-16T21:52:32.697" v="1"/>
      <pc:docMkLst>
        <pc:docMk/>
      </pc:docMkLst>
      <pc:sldChg chg="modSp new mod">
        <pc:chgData name="Nayak, Arjun" userId="82bd8892-8a54-4c86-bf3c-b45ce2e4d390" providerId="ADAL" clId="{EF4EA0FF-7FC9-42BF-941B-C991B1F19920}" dt="2023-11-16T21:52:32.697" v="1"/>
        <pc:sldMkLst>
          <pc:docMk/>
          <pc:sldMk cId="3725360416" sldId="256"/>
        </pc:sldMkLst>
        <pc:spChg chg="mod">
          <ac:chgData name="Nayak, Arjun" userId="82bd8892-8a54-4c86-bf3c-b45ce2e4d390" providerId="ADAL" clId="{EF4EA0FF-7FC9-42BF-941B-C991B1F19920}" dt="2023-11-16T21:52:32.697" v="1"/>
          <ac:spMkLst>
            <pc:docMk/>
            <pc:sldMk cId="3725360416" sldId="256"/>
            <ac:spMk id="3" creationId="{CAE4ADD2-D0AA-6FBE-5122-6BAD6B0171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3C1-B36D-2992-629C-3740ABA16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F3BDA-2482-B521-7866-E0C0CF964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16CDB-77B0-06EB-ACE4-D9190156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882B-74FE-4C4C-9F4F-37721EEF0751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E82C-EB85-0CF9-8261-80960136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3EB9-8D2E-DF83-EA43-8336D70B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2C94-9DE0-4D81-BA1F-9CD17E0563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10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8B0A-59E4-8C3F-07D6-92500ED6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65CE2-A5C9-1BDA-0473-4CC53B133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1A98-233B-6CC6-F7A0-4E7B959D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882B-74FE-4C4C-9F4F-37721EEF0751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7D27-07A6-46FE-9523-A6E3C0D8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819D-7E36-0805-8A98-E2EDD661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2C94-9DE0-4D81-BA1F-9CD17E0563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32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6E4DE-5CD0-F745-FF0E-A702C855D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BD6C2-79E7-B789-A650-44B979E63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11BE5-626E-9653-2A0B-12AF0A6B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882B-74FE-4C4C-9F4F-37721EEF0751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48028-C61C-88DA-081B-9F11BC25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367A7-010F-261D-9CC9-1CFE98D9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2C94-9DE0-4D81-BA1F-9CD17E0563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4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D221-40A8-3AC1-B11A-5778A051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D004-F18D-9A8C-B111-36664D25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6B8F9-F5F7-0391-4AF9-60D7DF9A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882B-74FE-4C4C-9F4F-37721EEF0751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5B2E8-D0B5-7FCE-3C0B-B21405CD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7CAD-C20A-8374-0DB7-0C312D06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2C94-9DE0-4D81-BA1F-9CD17E0563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6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B94D-90BC-2162-93DA-EF23DDAD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D4039-83DA-A46F-C926-BEB0BF641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502A0-F800-6856-D32D-1D1C51E1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882B-74FE-4C4C-9F4F-37721EEF0751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A92D6-7FE5-B3C4-D682-0032B504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D2DAA-FFB1-FEEC-7A22-6692C7A9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2C94-9DE0-4D81-BA1F-9CD17E0563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95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AD22-3E37-5CF4-1533-763B3433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01C4-B334-E0D7-651A-E6939602F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E311E-1624-7400-D869-B193ED994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6EB8-A78C-10B7-DD2A-11FA3D14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882B-74FE-4C4C-9F4F-37721EEF0751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0D61F-8AAA-FF09-CC4E-65B64DB8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1089F-0B84-6D51-96BC-B1FFF914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2C94-9DE0-4D81-BA1F-9CD17E0563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02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16B1-F0FC-17C7-1039-D6180CE2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A54E4-F93C-D143-0011-94D4536BA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E883-7B2D-9EE1-F5B1-8197867AA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9EB8-14A9-DE2E-0AA9-848619ED9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BC27F-2C57-9688-D20F-C27C075DC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28949-1967-372C-7B53-93B9FF24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882B-74FE-4C4C-9F4F-37721EEF0751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DAE54-BDE4-652D-C4D2-16BA93A4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74CF0-F8B4-A902-D3E8-42BB210B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2C94-9DE0-4D81-BA1F-9CD17E0563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99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D893-5F72-1DCA-2A66-400D6001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8EB2D-DD0F-7E04-0308-3F108640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882B-74FE-4C4C-9F4F-37721EEF0751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50731-1A3C-5AC0-F241-5A5683AB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B83E5-F38B-B7F5-DD9E-376CD4AB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2C94-9DE0-4D81-BA1F-9CD17E0563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64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7B850-AC29-22B4-88A6-4A246B9A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882B-74FE-4C4C-9F4F-37721EEF0751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50F23-5C55-FB07-C4CB-A5447364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DDF52-A714-32F9-25A3-735030F9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2C94-9DE0-4D81-BA1F-9CD17E0563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18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49F2-1AC6-99C9-FCAF-3666AB3A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05DA-B930-CA92-1F50-13AD0FA0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A610B-D4C3-52E0-4A88-6DD1E13DD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AFC2C-6D59-A1EA-517A-04976889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882B-74FE-4C4C-9F4F-37721EEF0751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BA20-7A08-16C9-2E7F-F0358D55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4AB3E-4A46-E893-0260-BEB8B2B4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2C94-9DE0-4D81-BA1F-9CD17E0563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18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83CE-8AE3-ECF4-3A6D-A9346395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285D-BB28-C71A-7E14-C9A34028A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60CD7-030F-B925-852A-A4BD5B24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DBF5F-2048-CA49-D70E-DA8DFD4A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882B-74FE-4C4C-9F4F-37721EEF0751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677D-50D8-238A-2578-D273546F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038C8-8C93-424C-9A18-956B6E90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2C94-9DE0-4D81-BA1F-9CD17E0563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08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70982-00DC-9F1F-6913-14487E6B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C9817-80CB-3552-CA01-36EC844C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F746-4CEC-1710-3D13-44BF76BF6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882B-74FE-4C4C-9F4F-37721EEF0751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9C7A1-4B5F-BE80-BA08-8B07634CC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73AB-BFC7-FF2C-C19C-DCD206DB2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52C94-9DE0-4D81-BA1F-9CD17E0563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92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E7ED-D266-FE08-CA12-79B457B64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4ADD2-D0AA-6FBE-5122-6BAD6B017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2536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Nayak, Arjun</dc:creator>
  <cp:lastModifiedBy>Nayak, Arjun</cp:lastModifiedBy>
  <cp:revision>1</cp:revision>
  <dcterms:created xsi:type="dcterms:W3CDTF">2023-11-16T21:52:01Z</dcterms:created>
  <dcterms:modified xsi:type="dcterms:W3CDTF">2023-11-16T21:52:34Z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7bbe84-2447-47ed-9f95-d9c34bc076ba_Enabled">
    <vt:lpwstr>true</vt:lpwstr>
  </property>
  <property fmtid="{D5CDD505-2E9C-101B-9397-08002B2CF9AE}" pid="3" name="MSIP_Label_b07bbe84-2447-47ed-9f95-d9c34bc076ba_SetDate">
    <vt:lpwstr>2023-11-16T21:52:34Z</vt:lpwstr>
  </property>
  <property fmtid="{D5CDD505-2E9C-101B-9397-08002B2CF9AE}" pid="4" name="MSIP_Label_b07bbe84-2447-47ed-9f95-d9c34bc076ba_Method">
    <vt:lpwstr>Standard</vt:lpwstr>
  </property>
  <property fmtid="{D5CDD505-2E9C-101B-9397-08002B2CF9AE}" pid="5" name="MSIP_Label_b07bbe84-2447-47ed-9f95-d9c34bc076ba_Name">
    <vt:lpwstr>Confidential</vt:lpwstr>
  </property>
  <property fmtid="{D5CDD505-2E9C-101B-9397-08002B2CF9AE}" pid="6" name="MSIP_Label_b07bbe84-2447-47ed-9f95-d9c34bc076ba_SiteId">
    <vt:lpwstr>633f3069-d670-4419-9fee-2ab4251c88ee</vt:lpwstr>
  </property>
  <property fmtid="{D5CDD505-2E9C-101B-9397-08002B2CF9AE}" pid="7" name="MSIP_Label_b07bbe84-2447-47ed-9f95-d9c34bc076ba_ActionId">
    <vt:lpwstr>28200fcb-4489-4ba0-a06f-f0db5621f367</vt:lpwstr>
  </property>
  <property fmtid="{D5CDD505-2E9C-101B-9397-08002B2CF9AE}" pid="8" name="MSIP_Label_b07bbe84-2447-47ed-9f95-d9c34bc076ba_ContentBits">
    <vt:lpwstr>0</vt:lpwstr>
  </property>
</Properties>
</file>