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hyut Singh" initials="PS" lastIdx="1" clrIdx="0">
    <p:extLst>
      <p:ext uri="{19B8F6BF-5375-455C-9EA6-DF929625EA0E}">
        <p15:presenceInfo xmlns:p15="http://schemas.microsoft.com/office/powerpoint/2012/main" userId="8a349a3494d37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BB22B-C4BC-4D08-AF8D-8107F12D9F8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B680-5755-42D4-8FA6-4887833935B1}">
      <dgm:prSet/>
      <dgm:spPr/>
      <dgm:t>
        <a:bodyPr/>
        <a:lstStyle/>
        <a:p>
          <a:r>
            <a:rPr lang="en-US" dirty="0"/>
            <a:t>Summer</a:t>
          </a:r>
        </a:p>
      </dgm:t>
    </dgm:pt>
    <dgm:pt modelId="{65C96441-F5B5-4FC9-AEFC-3B0229A29126}" type="parTrans" cxnId="{E5DEC243-C375-4834-A0E1-90D3D77CE790}">
      <dgm:prSet/>
      <dgm:spPr/>
      <dgm:t>
        <a:bodyPr/>
        <a:lstStyle/>
        <a:p>
          <a:endParaRPr lang="en-US"/>
        </a:p>
      </dgm:t>
    </dgm:pt>
    <dgm:pt modelId="{1EFA3871-C0C7-4358-8ECD-B30568C82860}" type="sibTrans" cxnId="{E5DEC243-C375-4834-A0E1-90D3D77CE790}">
      <dgm:prSet/>
      <dgm:spPr/>
      <dgm:t>
        <a:bodyPr/>
        <a:lstStyle/>
        <a:p>
          <a:endParaRPr lang="en-US"/>
        </a:p>
      </dgm:t>
    </dgm:pt>
    <dgm:pt modelId="{3D9C51F6-8FFB-49F6-918D-231BE96D9BE2}">
      <dgm:prSet/>
      <dgm:spPr/>
      <dgm:t>
        <a:bodyPr/>
        <a:lstStyle/>
        <a:p>
          <a:r>
            <a:rPr lang="en-US" dirty="0"/>
            <a:t>Rainy</a:t>
          </a:r>
        </a:p>
      </dgm:t>
    </dgm:pt>
    <dgm:pt modelId="{5B48CD96-CD8A-4659-BD56-22B1AD616B25}" type="parTrans" cxnId="{65D5912F-96F7-49F6-B043-88871CE3FC14}">
      <dgm:prSet/>
      <dgm:spPr/>
      <dgm:t>
        <a:bodyPr/>
        <a:lstStyle/>
        <a:p>
          <a:endParaRPr lang="en-US"/>
        </a:p>
      </dgm:t>
    </dgm:pt>
    <dgm:pt modelId="{53744512-4EC6-4E8E-8CA7-7097BC6AB302}" type="sibTrans" cxnId="{65D5912F-96F7-49F6-B043-88871CE3FC14}">
      <dgm:prSet/>
      <dgm:spPr/>
      <dgm:t>
        <a:bodyPr/>
        <a:lstStyle/>
        <a:p>
          <a:endParaRPr lang="en-US"/>
        </a:p>
      </dgm:t>
    </dgm:pt>
    <dgm:pt modelId="{0F48AD04-98AF-49C6-AB67-FF2BBA796866}">
      <dgm:prSet/>
      <dgm:spPr/>
      <dgm:t>
        <a:bodyPr/>
        <a:lstStyle/>
        <a:p>
          <a:r>
            <a:rPr lang="en-US" dirty="0"/>
            <a:t>Winter</a:t>
          </a:r>
        </a:p>
      </dgm:t>
    </dgm:pt>
    <dgm:pt modelId="{26F89006-ADBA-4D8C-B768-51C2C3A5C48C}" type="parTrans" cxnId="{BF0F9ED6-0F8C-4F40-A286-24C4ED03ED5B}">
      <dgm:prSet/>
      <dgm:spPr/>
      <dgm:t>
        <a:bodyPr/>
        <a:lstStyle/>
        <a:p>
          <a:endParaRPr lang="en-US"/>
        </a:p>
      </dgm:t>
    </dgm:pt>
    <dgm:pt modelId="{3ED96548-7CDD-4F3F-A390-6D8C91BFB090}" type="sibTrans" cxnId="{BF0F9ED6-0F8C-4F40-A286-24C4ED03ED5B}">
      <dgm:prSet/>
      <dgm:spPr/>
      <dgm:t>
        <a:bodyPr/>
        <a:lstStyle/>
        <a:p>
          <a:endParaRPr lang="en-US"/>
        </a:p>
      </dgm:t>
    </dgm:pt>
    <dgm:pt modelId="{531001B8-4D41-4477-9EF4-93E1B97A35C2}" type="pres">
      <dgm:prSet presAssocID="{8AABB22B-C4BC-4D08-AF8D-8107F12D9F84}" presName="Name0" presStyleCnt="0">
        <dgm:presLayoutVars>
          <dgm:chMax/>
          <dgm:chPref/>
          <dgm:dir/>
        </dgm:presLayoutVars>
      </dgm:prSet>
      <dgm:spPr/>
    </dgm:pt>
    <dgm:pt modelId="{03CC314A-5F8B-4865-B74B-0E86F39A10EA}" type="pres">
      <dgm:prSet presAssocID="{2B34B680-5755-42D4-8FA6-4887833935B1}" presName="parenttextcomposite" presStyleCnt="0"/>
      <dgm:spPr/>
    </dgm:pt>
    <dgm:pt modelId="{F83D1ED4-1E28-4B26-BF3C-D94A79533043}" type="pres">
      <dgm:prSet presAssocID="{2B34B680-5755-42D4-8FA6-4887833935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9B39FCE5-01F1-4019-AFFE-4C54973D52DC}" type="pres">
      <dgm:prSet presAssocID="{2B34B680-5755-42D4-8FA6-4887833935B1}" presName="parallelogramComposite" presStyleCnt="0"/>
      <dgm:spPr/>
    </dgm:pt>
    <dgm:pt modelId="{5E5C2D9C-FF35-404A-A4D2-43B5EFF62C5F}" type="pres">
      <dgm:prSet presAssocID="{2B34B680-5755-42D4-8FA6-4887833935B1}" presName="parallelogram1" presStyleLbl="alignNode1" presStyleIdx="0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0BEF9EB1-B90D-448A-AA8A-E433F4139F9F}" type="pres">
      <dgm:prSet presAssocID="{2B34B680-5755-42D4-8FA6-4887833935B1}" presName="parallelogram2" presStyleLbl="alignNode1" presStyleIdx="1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72B55B3C-0A0A-49FA-8D2B-0DCE7418DE21}" type="pres">
      <dgm:prSet presAssocID="{2B34B680-5755-42D4-8FA6-4887833935B1}" presName="parallelogram3" presStyleLbl="alignNode1" presStyleIdx="2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30ABB322-5965-4031-B931-B82203F832CD}" type="pres">
      <dgm:prSet presAssocID="{2B34B680-5755-42D4-8FA6-4887833935B1}" presName="parallelogram4" presStyleLbl="alignNode1" presStyleIdx="3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6A9992AD-0308-41A6-9B64-7226C822709D}" type="pres">
      <dgm:prSet presAssocID="{2B34B680-5755-42D4-8FA6-4887833935B1}" presName="parallelogram5" presStyleLbl="alignNode1" presStyleIdx="4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1E913376-F428-4D63-BD97-2ADDFBF6F3F3}" type="pres">
      <dgm:prSet presAssocID="{2B34B680-5755-42D4-8FA6-4887833935B1}" presName="parallelogram6" presStyleLbl="alignNode1" presStyleIdx="5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CAE436A0-AD40-47ED-9529-46E4B787EAEB}" type="pres">
      <dgm:prSet presAssocID="{2B34B680-5755-42D4-8FA6-4887833935B1}" presName="parallelogram7" presStyleLbl="alignNode1" presStyleIdx="6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DE4882CC-021F-4D6A-984D-A70C2EBA8F35}" type="pres">
      <dgm:prSet presAssocID="{1EFA3871-C0C7-4358-8ECD-B30568C82860}" presName="sibTrans" presStyleCnt="0"/>
      <dgm:spPr/>
    </dgm:pt>
    <dgm:pt modelId="{730D7D8A-B2A6-46A9-B7C1-AD4B02C97803}" type="pres">
      <dgm:prSet presAssocID="{3D9C51F6-8FFB-49F6-918D-231BE96D9BE2}" presName="parenttextcomposite" presStyleCnt="0"/>
      <dgm:spPr/>
    </dgm:pt>
    <dgm:pt modelId="{919B4E9D-CCC0-4A1D-8153-8836BDE46B28}" type="pres">
      <dgm:prSet presAssocID="{3D9C51F6-8FFB-49F6-918D-231BE96D9BE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EAB8D50-D9DA-4FD3-B92F-84F34E0E38CE}" type="pres">
      <dgm:prSet presAssocID="{3D9C51F6-8FFB-49F6-918D-231BE96D9BE2}" presName="parallelogramComposite" presStyleCnt="0"/>
      <dgm:spPr/>
    </dgm:pt>
    <dgm:pt modelId="{18224366-2490-42BB-B122-61AD2042A70B}" type="pres">
      <dgm:prSet presAssocID="{3D9C51F6-8FFB-49F6-918D-231BE96D9BE2}" presName="parallelogram1" presStyleLbl="alignNode1" presStyleIdx="7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BBD51087-D53E-4662-BEA2-AF227AF01B1D}" type="pres">
      <dgm:prSet presAssocID="{3D9C51F6-8FFB-49F6-918D-231BE96D9BE2}" presName="parallelogram2" presStyleLbl="alignNode1" presStyleIdx="8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662D581-56A9-4394-8ACA-7741DDE3C596}" type="pres">
      <dgm:prSet presAssocID="{3D9C51F6-8FFB-49F6-918D-231BE96D9BE2}" presName="parallelogram3" presStyleLbl="alignNode1" presStyleIdx="9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DA9B85D0-D7FA-4E28-BBCF-CBC2130470EF}" type="pres">
      <dgm:prSet presAssocID="{3D9C51F6-8FFB-49F6-918D-231BE96D9BE2}" presName="parallelogram4" presStyleLbl="alignNode1" presStyleIdx="10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50EFC668-DAFC-41FA-BE2F-CC159FF20207}" type="pres">
      <dgm:prSet presAssocID="{3D9C51F6-8FFB-49F6-918D-231BE96D9BE2}" presName="parallelogram5" presStyleLbl="alignNode1" presStyleIdx="11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9D315684-E418-4958-B2FA-00FCE2ED3E20}" type="pres">
      <dgm:prSet presAssocID="{3D9C51F6-8FFB-49F6-918D-231BE96D9BE2}" presName="parallelogram6" presStyleLbl="alignNode1" presStyleIdx="12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09B7DEDD-BAE1-4E8E-89E0-396F5E86A6A5}" type="pres">
      <dgm:prSet presAssocID="{3D9C51F6-8FFB-49F6-918D-231BE96D9BE2}" presName="parallelogram7" presStyleLbl="alignNode1" presStyleIdx="13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0D030FE-8F5F-4ACD-92AB-241502138A3D}" type="pres">
      <dgm:prSet presAssocID="{53744512-4EC6-4E8E-8CA7-7097BC6AB302}" presName="sibTrans" presStyleCnt="0"/>
      <dgm:spPr/>
    </dgm:pt>
    <dgm:pt modelId="{493BD92F-AB7E-455C-AD89-E4B4EA83D3ED}" type="pres">
      <dgm:prSet presAssocID="{0F48AD04-98AF-49C6-AB67-FF2BBA796866}" presName="parenttextcomposite" presStyleCnt="0"/>
      <dgm:spPr/>
    </dgm:pt>
    <dgm:pt modelId="{FDD8C8F0-2B0C-4CF7-BC72-82021ACECD48}" type="pres">
      <dgm:prSet presAssocID="{0F48AD04-98AF-49C6-AB67-FF2BBA79686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7BE5AA9-7A76-4A5E-93F0-995D0222AC2B}" type="pres">
      <dgm:prSet presAssocID="{0F48AD04-98AF-49C6-AB67-FF2BBA796866}" presName="parallelogramComposite" presStyleCnt="0"/>
      <dgm:spPr/>
    </dgm:pt>
    <dgm:pt modelId="{8E68BC4F-3787-4544-A835-124C7E6E887C}" type="pres">
      <dgm:prSet presAssocID="{0F48AD04-98AF-49C6-AB67-FF2BBA796866}" presName="parallelogram1" presStyleLbl="alignNode1" presStyleIdx="14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6F83299-B2FB-432B-B0B2-97914B08126B}" type="pres">
      <dgm:prSet presAssocID="{0F48AD04-98AF-49C6-AB67-FF2BBA796866}" presName="parallelogram2" presStyleLbl="alignNode1" presStyleIdx="15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8C81FB63-E6A8-46D9-BD1E-AD5ECF3C4551}" type="pres">
      <dgm:prSet presAssocID="{0F48AD04-98AF-49C6-AB67-FF2BBA796866}" presName="parallelogram3" presStyleLbl="alignNode1" presStyleIdx="16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3D9EA826-778E-4F4A-B819-2DCCCF6DE823}" type="pres">
      <dgm:prSet presAssocID="{0F48AD04-98AF-49C6-AB67-FF2BBA796866}" presName="parallelogram4" presStyleLbl="alignNode1" presStyleIdx="17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DCFB633-F6E6-4138-BC50-1D7FD9253326}" type="pres">
      <dgm:prSet presAssocID="{0F48AD04-98AF-49C6-AB67-FF2BBA796866}" presName="parallelogram5" presStyleLbl="alignNode1" presStyleIdx="18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C65E1639-1620-4A60-BBB4-02B1DFA5E580}" type="pres">
      <dgm:prSet presAssocID="{0F48AD04-98AF-49C6-AB67-FF2BBA796866}" presName="parallelogram6" presStyleLbl="alignNode1" presStyleIdx="19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17FEE605-B55D-435E-8E83-CEE64A1B9B98}" type="pres">
      <dgm:prSet presAssocID="{0F48AD04-98AF-49C6-AB67-FF2BBA796866}" presName="parallelogram7" presStyleLbl="alignNode1" presStyleIdx="20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</dgm:ptLst>
  <dgm:cxnLst>
    <dgm:cxn modelId="{B2DC5514-1702-4B5E-972B-F8C8AA387E6E}" type="presOf" srcId="{2B34B680-5755-42D4-8FA6-4887833935B1}" destId="{F83D1ED4-1E28-4B26-BF3C-D94A79533043}" srcOrd="0" destOrd="0" presId="urn:microsoft.com/office/officeart/2008/layout/VerticalAccentList"/>
    <dgm:cxn modelId="{A08E822A-87EF-4434-B25A-2DF185FDD5D4}" type="presOf" srcId="{3D9C51F6-8FFB-49F6-918D-231BE96D9BE2}" destId="{919B4E9D-CCC0-4A1D-8153-8836BDE46B28}" srcOrd="0" destOrd="0" presId="urn:microsoft.com/office/officeart/2008/layout/VerticalAccentList"/>
    <dgm:cxn modelId="{65D5912F-96F7-49F6-B043-88871CE3FC14}" srcId="{8AABB22B-C4BC-4D08-AF8D-8107F12D9F84}" destId="{3D9C51F6-8FFB-49F6-918D-231BE96D9BE2}" srcOrd="1" destOrd="0" parTransId="{5B48CD96-CD8A-4659-BD56-22B1AD616B25}" sibTransId="{53744512-4EC6-4E8E-8CA7-7097BC6AB302}"/>
    <dgm:cxn modelId="{E5DEC243-C375-4834-A0E1-90D3D77CE790}" srcId="{8AABB22B-C4BC-4D08-AF8D-8107F12D9F84}" destId="{2B34B680-5755-42D4-8FA6-4887833935B1}" srcOrd="0" destOrd="0" parTransId="{65C96441-F5B5-4FC9-AEFC-3B0229A29126}" sibTransId="{1EFA3871-C0C7-4358-8ECD-B30568C82860}"/>
    <dgm:cxn modelId="{BF0F9ED6-0F8C-4F40-A286-24C4ED03ED5B}" srcId="{8AABB22B-C4BC-4D08-AF8D-8107F12D9F84}" destId="{0F48AD04-98AF-49C6-AB67-FF2BBA796866}" srcOrd="2" destOrd="0" parTransId="{26F89006-ADBA-4D8C-B768-51C2C3A5C48C}" sibTransId="{3ED96548-7CDD-4F3F-A390-6D8C91BFB090}"/>
    <dgm:cxn modelId="{35F235E6-FDE3-4C70-8CD1-E3C33AB656A2}" type="presOf" srcId="{8AABB22B-C4BC-4D08-AF8D-8107F12D9F84}" destId="{531001B8-4D41-4477-9EF4-93E1B97A35C2}" srcOrd="0" destOrd="0" presId="urn:microsoft.com/office/officeart/2008/layout/VerticalAccentList"/>
    <dgm:cxn modelId="{EFCA76FA-8A18-4D00-AC5F-BF55DE933D9E}" type="presOf" srcId="{0F48AD04-98AF-49C6-AB67-FF2BBA796866}" destId="{FDD8C8F0-2B0C-4CF7-BC72-82021ACECD48}" srcOrd="0" destOrd="0" presId="urn:microsoft.com/office/officeart/2008/layout/VerticalAccentList"/>
    <dgm:cxn modelId="{4B174F16-4FFE-4920-80B9-79A3D17570ED}" type="presParOf" srcId="{531001B8-4D41-4477-9EF4-93E1B97A35C2}" destId="{03CC314A-5F8B-4865-B74B-0E86F39A10EA}" srcOrd="0" destOrd="0" presId="urn:microsoft.com/office/officeart/2008/layout/VerticalAccentList"/>
    <dgm:cxn modelId="{702892FD-5C73-412E-9C11-8246BA7800A3}" type="presParOf" srcId="{03CC314A-5F8B-4865-B74B-0E86F39A10EA}" destId="{F83D1ED4-1E28-4B26-BF3C-D94A79533043}" srcOrd="0" destOrd="0" presId="urn:microsoft.com/office/officeart/2008/layout/VerticalAccentList"/>
    <dgm:cxn modelId="{B2B460A7-A118-4EF7-B8F6-CF337AF2F318}" type="presParOf" srcId="{531001B8-4D41-4477-9EF4-93E1B97A35C2}" destId="{9B39FCE5-01F1-4019-AFFE-4C54973D52DC}" srcOrd="1" destOrd="0" presId="urn:microsoft.com/office/officeart/2008/layout/VerticalAccentList"/>
    <dgm:cxn modelId="{45E50B80-F4F1-4C81-8EC4-4F20222E15B9}" type="presParOf" srcId="{9B39FCE5-01F1-4019-AFFE-4C54973D52DC}" destId="{5E5C2D9C-FF35-404A-A4D2-43B5EFF62C5F}" srcOrd="0" destOrd="0" presId="urn:microsoft.com/office/officeart/2008/layout/VerticalAccentList"/>
    <dgm:cxn modelId="{3B8DDB18-A4BD-48BA-B14D-4ED0B7C8994D}" type="presParOf" srcId="{9B39FCE5-01F1-4019-AFFE-4C54973D52DC}" destId="{0BEF9EB1-B90D-448A-AA8A-E433F4139F9F}" srcOrd="1" destOrd="0" presId="urn:microsoft.com/office/officeart/2008/layout/VerticalAccentList"/>
    <dgm:cxn modelId="{CEF4B5C0-5378-4E4F-A8A5-83B632E7875B}" type="presParOf" srcId="{9B39FCE5-01F1-4019-AFFE-4C54973D52DC}" destId="{72B55B3C-0A0A-49FA-8D2B-0DCE7418DE21}" srcOrd="2" destOrd="0" presId="urn:microsoft.com/office/officeart/2008/layout/VerticalAccentList"/>
    <dgm:cxn modelId="{163F0EF4-65F2-498E-95F3-BD3525994EAB}" type="presParOf" srcId="{9B39FCE5-01F1-4019-AFFE-4C54973D52DC}" destId="{30ABB322-5965-4031-B931-B82203F832CD}" srcOrd="3" destOrd="0" presId="urn:microsoft.com/office/officeart/2008/layout/VerticalAccentList"/>
    <dgm:cxn modelId="{F1BE7132-FBD5-4D49-B603-DDCE922AC875}" type="presParOf" srcId="{9B39FCE5-01F1-4019-AFFE-4C54973D52DC}" destId="{6A9992AD-0308-41A6-9B64-7226C822709D}" srcOrd="4" destOrd="0" presId="urn:microsoft.com/office/officeart/2008/layout/VerticalAccentList"/>
    <dgm:cxn modelId="{444800C3-DA11-4ADC-9022-728F8FB86713}" type="presParOf" srcId="{9B39FCE5-01F1-4019-AFFE-4C54973D52DC}" destId="{1E913376-F428-4D63-BD97-2ADDFBF6F3F3}" srcOrd="5" destOrd="0" presId="urn:microsoft.com/office/officeart/2008/layout/VerticalAccentList"/>
    <dgm:cxn modelId="{685A4C07-6C0E-4C04-8A6F-06E45A2251B3}" type="presParOf" srcId="{9B39FCE5-01F1-4019-AFFE-4C54973D52DC}" destId="{CAE436A0-AD40-47ED-9529-46E4B787EAEB}" srcOrd="6" destOrd="0" presId="urn:microsoft.com/office/officeart/2008/layout/VerticalAccentList"/>
    <dgm:cxn modelId="{2B06EB80-5D49-4C1E-AB33-9CB0663F3B53}" type="presParOf" srcId="{531001B8-4D41-4477-9EF4-93E1B97A35C2}" destId="{DE4882CC-021F-4D6A-984D-A70C2EBA8F35}" srcOrd="2" destOrd="0" presId="urn:microsoft.com/office/officeart/2008/layout/VerticalAccentList"/>
    <dgm:cxn modelId="{F48C11B1-C1B2-446F-8C54-41C04AE4479B}" type="presParOf" srcId="{531001B8-4D41-4477-9EF4-93E1B97A35C2}" destId="{730D7D8A-B2A6-46A9-B7C1-AD4B02C97803}" srcOrd="3" destOrd="0" presId="urn:microsoft.com/office/officeart/2008/layout/VerticalAccentList"/>
    <dgm:cxn modelId="{C2E70D6A-998B-42CA-94A2-B59B59924FEA}" type="presParOf" srcId="{730D7D8A-B2A6-46A9-B7C1-AD4B02C97803}" destId="{919B4E9D-CCC0-4A1D-8153-8836BDE46B28}" srcOrd="0" destOrd="0" presId="urn:microsoft.com/office/officeart/2008/layout/VerticalAccentList"/>
    <dgm:cxn modelId="{C1587DF6-0BCB-4966-8D96-823EE67F9305}" type="presParOf" srcId="{531001B8-4D41-4477-9EF4-93E1B97A35C2}" destId="{EEAB8D50-D9DA-4FD3-B92F-84F34E0E38CE}" srcOrd="4" destOrd="0" presId="urn:microsoft.com/office/officeart/2008/layout/VerticalAccentList"/>
    <dgm:cxn modelId="{5FBE7745-5D25-4548-986E-16554C9C50FE}" type="presParOf" srcId="{EEAB8D50-D9DA-4FD3-B92F-84F34E0E38CE}" destId="{18224366-2490-42BB-B122-61AD2042A70B}" srcOrd="0" destOrd="0" presId="urn:microsoft.com/office/officeart/2008/layout/VerticalAccentList"/>
    <dgm:cxn modelId="{ACB6E042-7B12-41D7-A01B-F7E31AB9A6F5}" type="presParOf" srcId="{EEAB8D50-D9DA-4FD3-B92F-84F34E0E38CE}" destId="{BBD51087-D53E-4662-BEA2-AF227AF01B1D}" srcOrd="1" destOrd="0" presId="urn:microsoft.com/office/officeart/2008/layout/VerticalAccentList"/>
    <dgm:cxn modelId="{1B85F7A4-C5AF-4FE2-BD78-626D32CB6A28}" type="presParOf" srcId="{EEAB8D50-D9DA-4FD3-B92F-84F34E0E38CE}" destId="{2662D581-56A9-4394-8ACA-7741DDE3C596}" srcOrd="2" destOrd="0" presId="urn:microsoft.com/office/officeart/2008/layout/VerticalAccentList"/>
    <dgm:cxn modelId="{8284D09B-4A9D-4471-B113-7BCD596B587C}" type="presParOf" srcId="{EEAB8D50-D9DA-4FD3-B92F-84F34E0E38CE}" destId="{DA9B85D0-D7FA-4E28-BBCF-CBC2130470EF}" srcOrd="3" destOrd="0" presId="urn:microsoft.com/office/officeart/2008/layout/VerticalAccentList"/>
    <dgm:cxn modelId="{07AB5DC9-CED9-4223-8ED7-20AC02A93E82}" type="presParOf" srcId="{EEAB8D50-D9DA-4FD3-B92F-84F34E0E38CE}" destId="{50EFC668-DAFC-41FA-BE2F-CC159FF20207}" srcOrd="4" destOrd="0" presId="urn:microsoft.com/office/officeart/2008/layout/VerticalAccentList"/>
    <dgm:cxn modelId="{87FE15AB-F583-49C8-876E-F2C8B5EB0F56}" type="presParOf" srcId="{EEAB8D50-D9DA-4FD3-B92F-84F34E0E38CE}" destId="{9D315684-E418-4958-B2FA-00FCE2ED3E20}" srcOrd="5" destOrd="0" presId="urn:microsoft.com/office/officeart/2008/layout/VerticalAccentList"/>
    <dgm:cxn modelId="{12838598-50BC-4D3A-ABC1-53C22FEA3AC2}" type="presParOf" srcId="{EEAB8D50-D9DA-4FD3-B92F-84F34E0E38CE}" destId="{09B7DEDD-BAE1-4E8E-89E0-396F5E86A6A5}" srcOrd="6" destOrd="0" presId="urn:microsoft.com/office/officeart/2008/layout/VerticalAccentList"/>
    <dgm:cxn modelId="{8AEE4605-76C7-4040-A185-1EDA8E54B5F4}" type="presParOf" srcId="{531001B8-4D41-4477-9EF4-93E1B97A35C2}" destId="{20D030FE-8F5F-4ACD-92AB-241502138A3D}" srcOrd="5" destOrd="0" presId="urn:microsoft.com/office/officeart/2008/layout/VerticalAccentList"/>
    <dgm:cxn modelId="{AB0A6093-0809-40F7-B223-4073B95BBF03}" type="presParOf" srcId="{531001B8-4D41-4477-9EF4-93E1B97A35C2}" destId="{493BD92F-AB7E-455C-AD89-E4B4EA83D3ED}" srcOrd="6" destOrd="0" presId="urn:microsoft.com/office/officeart/2008/layout/VerticalAccentList"/>
    <dgm:cxn modelId="{25E1CA44-91DD-4092-8A6D-2EE51D40B0FD}" type="presParOf" srcId="{493BD92F-AB7E-455C-AD89-E4B4EA83D3ED}" destId="{FDD8C8F0-2B0C-4CF7-BC72-82021ACECD48}" srcOrd="0" destOrd="0" presId="urn:microsoft.com/office/officeart/2008/layout/VerticalAccentList"/>
    <dgm:cxn modelId="{98AF552A-7407-4BAB-9689-B7D7053CC1EF}" type="presParOf" srcId="{531001B8-4D41-4477-9EF4-93E1B97A35C2}" destId="{57BE5AA9-7A76-4A5E-93F0-995D0222AC2B}" srcOrd="7" destOrd="0" presId="urn:microsoft.com/office/officeart/2008/layout/VerticalAccentList"/>
    <dgm:cxn modelId="{E096B037-2DAE-4F6F-80CA-5D6191B18FCD}" type="presParOf" srcId="{57BE5AA9-7A76-4A5E-93F0-995D0222AC2B}" destId="{8E68BC4F-3787-4544-A835-124C7E6E887C}" srcOrd="0" destOrd="0" presId="urn:microsoft.com/office/officeart/2008/layout/VerticalAccentList"/>
    <dgm:cxn modelId="{D5C33E9E-FC8F-4773-A353-678064CCCD56}" type="presParOf" srcId="{57BE5AA9-7A76-4A5E-93F0-995D0222AC2B}" destId="{26F83299-B2FB-432B-B0B2-97914B08126B}" srcOrd="1" destOrd="0" presId="urn:microsoft.com/office/officeart/2008/layout/VerticalAccentList"/>
    <dgm:cxn modelId="{62B81F2B-0EFD-476C-824C-31FE3C9A34B7}" type="presParOf" srcId="{57BE5AA9-7A76-4A5E-93F0-995D0222AC2B}" destId="{8C81FB63-E6A8-46D9-BD1E-AD5ECF3C4551}" srcOrd="2" destOrd="0" presId="urn:microsoft.com/office/officeart/2008/layout/VerticalAccentList"/>
    <dgm:cxn modelId="{306750C0-8A00-4744-A6F9-E9CC91D2974F}" type="presParOf" srcId="{57BE5AA9-7A76-4A5E-93F0-995D0222AC2B}" destId="{3D9EA826-778E-4F4A-B819-2DCCCF6DE823}" srcOrd="3" destOrd="0" presId="urn:microsoft.com/office/officeart/2008/layout/VerticalAccentList"/>
    <dgm:cxn modelId="{626669CD-BBCC-42B8-8765-490178B72A6F}" type="presParOf" srcId="{57BE5AA9-7A76-4A5E-93F0-995D0222AC2B}" destId="{2DCFB633-F6E6-4138-BC50-1D7FD9253326}" srcOrd="4" destOrd="0" presId="urn:microsoft.com/office/officeart/2008/layout/VerticalAccentList"/>
    <dgm:cxn modelId="{3F1A0EEA-6E3F-4849-8515-C369AE7CA008}" type="presParOf" srcId="{57BE5AA9-7A76-4A5E-93F0-995D0222AC2B}" destId="{C65E1639-1620-4A60-BBB4-02B1DFA5E580}" srcOrd="5" destOrd="0" presId="urn:microsoft.com/office/officeart/2008/layout/VerticalAccentList"/>
    <dgm:cxn modelId="{E65B9956-80AC-4E5B-8C6E-17EAB649E1EF}" type="presParOf" srcId="{57BE5AA9-7A76-4A5E-93F0-995D0222AC2B}" destId="{17FEE605-B55D-435E-8E83-CEE64A1B9B9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31F01-F850-4B33-9374-E8409688B4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C3F011-68FF-47A3-A1F2-43548EDB4860}">
      <dgm:prSet phldrT="[Text]"/>
      <dgm:spPr/>
      <dgm:t>
        <a:bodyPr/>
        <a:lstStyle/>
        <a:p>
          <a:r>
            <a:rPr lang="en-US" dirty="0"/>
            <a:t>Different types of seasons:-</a:t>
          </a:r>
        </a:p>
      </dgm:t>
    </dgm:pt>
    <dgm:pt modelId="{4D4D94E8-9AD6-42AD-B453-61776CC06F17}" type="parTrans" cxnId="{70F72D9C-29D4-4905-98E5-29BCA543D709}">
      <dgm:prSet/>
      <dgm:spPr/>
      <dgm:t>
        <a:bodyPr/>
        <a:lstStyle/>
        <a:p>
          <a:endParaRPr lang="en-US"/>
        </a:p>
      </dgm:t>
    </dgm:pt>
    <dgm:pt modelId="{423D3EEC-CA0B-4029-A26E-47DBF4EFE2FE}" type="sibTrans" cxnId="{70F72D9C-29D4-4905-98E5-29BCA543D709}">
      <dgm:prSet/>
      <dgm:spPr/>
      <dgm:t>
        <a:bodyPr/>
        <a:lstStyle/>
        <a:p>
          <a:endParaRPr lang="en-US"/>
        </a:p>
      </dgm:t>
    </dgm:pt>
    <dgm:pt modelId="{9C86D5CF-0CC1-4001-A89B-0FA6CAC07345}" type="pres">
      <dgm:prSet presAssocID="{B4331F01-F850-4B33-9374-E8409688B48A}" presName="diagram" presStyleCnt="0">
        <dgm:presLayoutVars>
          <dgm:dir/>
          <dgm:resizeHandles val="exact"/>
        </dgm:presLayoutVars>
      </dgm:prSet>
      <dgm:spPr/>
    </dgm:pt>
    <dgm:pt modelId="{12B17C14-B0F5-450C-B075-7C6D87978B08}" type="pres">
      <dgm:prSet presAssocID="{B7C3F011-68FF-47A3-A1F2-43548EDB4860}" presName="node" presStyleLbl="node1" presStyleIdx="0" presStyleCnt="1">
        <dgm:presLayoutVars>
          <dgm:bulletEnabled val="1"/>
        </dgm:presLayoutVars>
      </dgm:prSet>
      <dgm:spPr/>
    </dgm:pt>
  </dgm:ptLst>
  <dgm:cxnLst>
    <dgm:cxn modelId="{7DE8831B-C595-4ACE-BA1C-52AC243A0385}" type="presOf" srcId="{B4331F01-F850-4B33-9374-E8409688B48A}" destId="{9C86D5CF-0CC1-4001-A89B-0FA6CAC07345}" srcOrd="0" destOrd="0" presId="urn:microsoft.com/office/officeart/2005/8/layout/default"/>
    <dgm:cxn modelId="{C28FF782-E8AA-4F42-8933-F6BD496865B7}" type="presOf" srcId="{B7C3F011-68FF-47A3-A1F2-43548EDB4860}" destId="{12B17C14-B0F5-450C-B075-7C6D87978B08}" srcOrd="0" destOrd="0" presId="urn:microsoft.com/office/officeart/2005/8/layout/default"/>
    <dgm:cxn modelId="{70F72D9C-29D4-4905-98E5-29BCA543D709}" srcId="{B4331F01-F850-4B33-9374-E8409688B48A}" destId="{B7C3F011-68FF-47A3-A1F2-43548EDB4860}" srcOrd="0" destOrd="0" parTransId="{4D4D94E8-9AD6-42AD-B453-61776CC06F17}" sibTransId="{423D3EEC-CA0B-4029-A26E-47DBF4EFE2FE}"/>
    <dgm:cxn modelId="{4B61ACC1-FD03-4046-95AE-E633B493B3D0}" type="presParOf" srcId="{9C86D5CF-0CC1-4001-A89B-0FA6CAC07345}" destId="{12B17C14-B0F5-450C-B075-7C6D87978B0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3E25F-71AB-4862-BB76-46904405E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EC472-7342-43D2-8612-A3E6B3BF1123}">
      <dgm:prSet phldrT="[Text]"/>
      <dgm:spPr/>
      <dgm:t>
        <a:bodyPr/>
        <a:lstStyle/>
        <a:p>
          <a:r>
            <a:rPr lang="en-US" dirty="0"/>
            <a:t>Happens during the night.</a:t>
          </a:r>
        </a:p>
      </dgm:t>
    </dgm:pt>
    <dgm:pt modelId="{4F3F55D9-3D3D-41EA-A94D-6948B4E62840}" type="parTrans" cxnId="{52041CEA-C3FC-4011-B8B3-1D22CBC8704B}">
      <dgm:prSet/>
      <dgm:spPr/>
      <dgm:t>
        <a:bodyPr/>
        <a:lstStyle/>
        <a:p>
          <a:endParaRPr lang="en-US"/>
        </a:p>
      </dgm:t>
    </dgm:pt>
    <dgm:pt modelId="{AE5C4CBC-2BD9-4E6E-954E-B3D82EBC7232}" type="sibTrans" cxnId="{52041CEA-C3FC-4011-B8B3-1D22CBC8704B}">
      <dgm:prSet/>
      <dgm:spPr/>
      <dgm:t>
        <a:bodyPr/>
        <a:lstStyle/>
        <a:p>
          <a:endParaRPr lang="en-US"/>
        </a:p>
      </dgm:t>
    </dgm:pt>
    <dgm:pt modelId="{7849E922-7528-4CF9-950C-B7171C974F6C}">
      <dgm:prSet phldrT="[Text]"/>
      <dgm:spPr/>
      <dgm:t>
        <a:bodyPr/>
        <a:lstStyle/>
        <a:p>
          <a:r>
            <a:rPr lang="en-US" dirty="0"/>
            <a:t>Blows from land to sea.</a:t>
          </a:r>
        </a:p>
      </dgm:t>
    </dgm:pt>
    <dgm:pt modelId="{857D05CC-88B6-4DBD-9AAE-8AB1D59693B0}" type="parTrans" cxnId="{5851780E-2F0B-4BAB-B3DC-D0F9E47232EA}">
      <dgm:prSet/>
      <dgm:spPr/>
      <dgm:t>
        <a:bodyPr/>
        <a:lstStyle/>
        <a:p>
          <a:endParaRPr lang="en-US"/>
        </a:p>
      </dgm:t>
    </dgm:pt>
    <dgm:pt modelId="{95754AA3-3513-4766-9482-BD6D8BA9D928}" type="sibTrans" cxnId="{5851780E-2F0B-4BAB-B3DC-D0F9E47232EA}">
      <dgm:prSet/>
      <dgm:spPr/>
      <dgm:t>
        <a:bodyPr/>
        <a:lstStyle/>
        <a:p>
          <a:endParaRPr lang="en-US"/>
        </a:p>
      </dgm:t>
    </dgm:pt>
    <dgm:pt modelId="{9CB351EB-7F2B-4BC3-B991-D19AE7425BDB}">
      <dgm:prSet phldrT="[Text]"/>
      <dgm:spPr/>
      <dgm:t>
        <a:bodyPr/>
        <a:lstStyle/>
        <a:p>
          <a:r>
            <a:rPr lang="en-US" dirty="0"/>
            <a:t>Happens during the day.</a:t>
          </a:r>
        </a:p>
      </dgm:t>
    </dgm:pt>
    <dgm:pt modelId="{690D740C-5805-4BF5-8639-B77832E851EC}" type="parTrans" cxnId="{A590EF0C-6BFD-46C8-8767-11CAACBED12A}">
      <dgm:prSet/>
      <dgm:spPr/>
      <dgm:t>
        <a:bodyPr/>
        <a:lstStyle/>
        <a:p>
          <a:endParaRPr lang="en-US"/>
        </a:p>
      </dgm:t>
    </dgm:pt>
    <dgm:pt modelId="{4318A52B-4C9D-4BE9-8027-49D0B7DA5408}" type="sibTrans" cxnId="{A590EF0C-6BFD-46C8-8767-11CAACBED12A}">
      <dgm:prSet/>
      <dgm:spPr/>
      <dgm:t>
        <a:bodyPr/>
        <a:lstStyle/>
        <a:p>
          <a:endParaRPr lang="en-US"/>
        </a:p>
      </dgm:t>
    </dgm:pt>
    <dgm:pt modelId="{87A6B3B8-1006-4763-A61B-42AA2D22899B}">
      <dgm:prSet phldrT="[Text]"/>
      <dgm:spPr/>
      <dgm:t>
        <a:bodyPr/>
        <a:lstStyle/>
        <a:p>
          <a:r>
            <a:rPr lang="en-US" dirty="0"/>
            <a:t>Blows from sea to land.</a:t>
          </a:r>
        </a:p>
      </dgm:t>
    </dgm:pt>
    <dgm:pt modelId="{BE6E692B-DCFC-4CB7-B4C3-03EA21B792C5}" type="parTrans" cxnId="{45A2F63D-80E2-4878-AB28-93141EE6D794}">
      <dgm:prSet/>
      <dgm:spPr/>
      <dgm:t>
        <a:bodyPr/>
        <a:lstStyle/>
        <a:p>
          <a:endParaRPr lang="en-US"/>
        </a:p>
      </dgm:t>
    </dgm:pt>
    <dgm:pt modelId="{A9BC77F4-2D5D-44CE-8DBC-55407D5E2DF9}" type="sibTrans" cxnId="{45A2F63D-80E2-4878-AB28-93141EE6D794}">
      <dgm:prSet/>
      <dgm:spPr/>
      <dgm:t>
        <a:bodyPr/>
        <a:lstStyle/>
        <a:p>
          <a:endParaRPr lang="en-US"/>
        </a:p>
      </dgm:t>
    </dgm:pt>
    <dgm:pt modelId="{D982CE8E-3DF8-4BAA-9D02-502C75A3ED36}" type="pres">
      <dgm:prSet presAssocID="{F663E25F-71AB-4862-BB76-46904405EAAF}" presName="diagram" presStyleCnt="0">
        <dgm:presLayoutVars>
          <dgm:dir/>
          <dgm:resizeHandles val="exact"/>
        </dgm:presLayoutVars>
      </dgm:prSet>
      <dgm:spPr/>
    </dgm:pt>
    <dgm:pt modelId="{F93DA6D0-BB5C-4330-974A-BF5407620C73}" type="pres">
      <dgm:prSet presAssocID="{CD9EC472-7342-43D2-8612-A3E6B3BF1123}" presName="node" presStyleLbl="node1" presStyleIdx="0" presStyleCnt="4" custLinFactNeighborX="-26">
        <dgm:presLayoutVars>
          <dgm:bulletEnabled val="1"/>
        </dgm:presLayoutVars>
      </dgm:prSet>
      <dgm:spPr/>
    </dgm:pt>
    <dgm:pt modelId="{17FE2E09-0625-4758-A57D-0BCB2F3D27AD}" type="pres">
      <dgm:prSet presAssocID="{AE5C4CBC-2BD9-4E6E-954E-B3D82EBC7232}" presName="sibTrans" presStyleCnt="0"/>
      <dgm:spPr/>
    </dgm:pt>
    <dgm:pt modelId="{F0E7DF3F-5678-4F6B-851A-C0A5704F7E4F}" type="pres">
      <dgm:prSet presAssocID="{7849E922-7528-4CF9-950C-B7171C974F6C}" presName="node" presStyleLbl="node1" presStyleIdx="1" presStyleCnt="4">
        <dgm:presLayoutVars>
          <dgm:bulletEnabled val="1"/>
        </dgm:presLayoutVars>
      </dgm:prSet>
      <dgm:spPr/>
    </dgm:pt>
    <dgm:pt modelId="{FA0ADBE2-7FE5-4527-84B3-15ED78EE8BF8}" type="pres">
      <dgm:prSet presAssocID="{95754AA3-3513-4766-9482-BD6D8BA9D928}" presName="sibTrans" presStyleCnt="0"/>
      <dgm:spPr/>
    </dgm:pt>
    <dgm:pt modelId="{A1AF1D5F-EAE0-4D25-92CE-5E52E693A714}" type="pres">
      <dgm:prSet presAssocID="{9CB351EB-7F2B-4BC3-B991-D19AE7425BDB}" presName="node" presStyleLbl="node1" presStyleIdx="2" presStyleCnt="4">
        <dgm:presLayoutVars>
          <dgm:bulletEnabled val="1"/>
        </dgm:presLayoutVars>
      </dgm:prSet>
      <dgm:spPr/>
    </dgm:pt>
    <dgm:pt modelId="{1EADBEE4-108C-4B74-862E-4F2B08F66353}" type="pres">
      <dgm:prSet presAssocID="{4318A52B-4C9D-4BE9-8027-49D0B7DA5408}" presName="sibTrans" presStyleCnt="0"/>
      <dgm:spPr/>
    </dgm:pt>
    <dgm:pt modelId="{A70EC2DB-33E9-449F-B155-5553C160DB79}" type="pres">
      <dgm:prSet presAssocID="{87A6B3B8-1006-4763-A61B-42AA2D22899B}" presName="node" presStyleLbl="node1" presStyleIdx="3" presStyleCnt="4">
        <dgm:presLayoutVars>
          <dgm:bulletEnabled val="1"/>
        </dgm:presLayoutVars>
      </dgm:prSet>
      <dgm:spPr/>
    </dgm:pt>
  </dgm:ptLst>
  <dgm:cxnLst>
    <dgm:cxn modelId="{A590EF0C-6BFD-46C8-8767-11CAACBED12A}" srcId="{F663E25F-71AB-4862-BB76-46904405EAAF}" destId="{9CB351EB-7F2B-4BC3-B991-D19AE7425BDB}" srcOrd="2" destOrd="0" parTransId="{690D740C-5805-4BF5-8639-B77832E851EC}" sibTransId="{4318A52B-4C9D-4BE9-8027-49D0B7DA5408}"/>
    <dgm:cxn modelId="{5851780E-2F0B-4BAB-B3DC-D0F9E47232EA}" srcId="{F663E25F-71AB-4862-BB76-46904405EAAF}" destId="{7849E922-7528-4CF9-950C-B7171C974F6C}" srcOrd="1" destOrd="0" parTransId="{857D05CC-88B6-4DBD-9AAE-8AB1D59693B0}" sibTransId="{95754AA3-3513-4766-9482-BD6D8BA9D928}"/>
    <dgm:cxn modelId="{F2076C1A-8066-4735-A2F7-13EC14C92E2B}" type="presOf" srcId="{F663E25F-71AB-4862-BB76-46904405EAAF}" destId="{D982CE8E-3DF8-4BAA-9D02-502C75A3ED36}" srcOrd="0" destOrd="0" presId="urn:microsoft.com/office/officeart/2005/8/layout/default"/>
    <dgm:cxn modelId="{45A2F63D-80E2-4878-AB28-93141EE6D794}" srcId="{F663E25F-71AB-4862-BB76-46904405EAAF}" destId="{87A6B3B8-1006-4763-A61B-42AA2D22899B}" srcOrd="3" destOrd="0" parTransId="{BE6E692B-DCFC-4CB7-B4C3-03EA21B792C5}" sibTransId="{A9BC77F4-2D5D-44CE-8DBC-55407D5E2DF9}"/>
    <dgm:cxn modelId="{4F5F7470-0E35-4895-BCA8-3D60439DE8FC}" type="presOf" srcId="{9CB351EB-7F2B-4BC3-B991-D19AE7425BDB}" destId="{A1AF1D5F-EAE0-4D25-92CE-5E52E693A714}" srcOrd="0" destOrd="0" presId="urn:microsoft.com/office/officeart/2005/8/layout/default"/>
    <dgm:cxn modelId="{FAD957A4-2499-4B31-9024-24DBCDF429EE}" type="presOf" srcId="{87A6B3B8-1006-4763-A61B-42AA2D22899B}" destId="{A70EC2DB-33E9-449F-B155-5553C160DB79}" srcOrd="0" destOrd="0" presId="urn:microsoft.com/office/officeart/2005/8/layout/default"/>
    <dgm:cxn modelId="{7E49E4A6-AD85-4F8D-A949-E437FDFB07E3}" type="presOf" srcId="{CD9EC472-7342-43D2-8612-A3E6B3BF1123}" destId="{F93DA6D0-BB5C-4330-974A-BF5407620C73}" srcOrd="0" destOrd="0" presId="urn:microsoft.com/office/officeart/2005/8/layout/default"/>
    <dgm:cxn modelId="{52041CEA-C3FC-4011-B8B3-1D22CBC8704B}" srcId="{F663E25F-71AB-4862-BB76-46904405EAAF}" destId="{CD9EC472-7342-43D2-8612-A3E6B3BF1123}" srcOrd="0" destOrd="0" parTransId="{4F3F55D9-3D3D-41EA-A94D-6948B4E62840}" sibTransId="{AE5C4CBC-2BD9-4E6E-954E-B3D82EBC7232}"/>
    <dgm:cxn modelId="{69C219F8-31E7-45BD-857E-5AB67FBD5A18}" type="presOf" srcId="{7849E922-7528-4CF9-950C-B7171C974F6C}" destId="{F0E7DF3F-5678-4F6B-851A-C0A5704F7E4F}" srcOrd="0" destOrd="0" presId="urn:microsoft.com/office/officeart/2005/8/layout/default"/>
    <dgm:cxn modelId="{E99070E7-C85C-4D8A-AE48-3CC64FAEAAF0}" type="presParOf" srcId="{D982CE8E-3DF8-4BAA-9D02-502C75A3ED36}" destId="{F93DA6D0-BB5C-4330-974A-BF5407620C73}" srcOrd="0" destOrd="0" presId="urn:microsoft.com/office/officeart/2005/8/layout/default"/>
    <dgm:cxn modelId="{2509A1C8-040B-4656-B991-18B3E48E4846}" type="presParOf" srcId="{D982CE8E-3DF8-4BAA-9D02-502C75A3ED36}" destId="{17FE2E09-0625-4758-A57D-0BCB2F3D27AD}" srcOrd="1" destOrd="0" presId="urn:microsoft.com/office/officeart/2005/8/layout/default"/>
    <dgm:cxn modelId="{EFC4364E-B969-47FB-8859-D1AC5CF8064A}" type="presParOf" srcId="{D982CE8E-3DF8-4BAA-9D02-502C75A3ED36}" destId="{F0E7DF3F-5678-4F6B-851A-C0A5704F7E4F}" srcOrd="2" destOrd="0" presId="urn:microsoft.com/office/officeart/2005/8/layout/default"/>
    <dgm:cxn modelId="{6E3D22FF-77B7-4F9B-9F45-BFCDBFDBA025}" type="presParOf" srcId="{D982CE8E-3DF8-4BAA-9D02-502C75A3ED36}" destId="{FA0ADBE2-7FE5-4527-84B3-15ED78EE8BF8}" srcOrd="3" destOrd="0" presId="urn:microsoft.com/office/officeart/2005/8/layout/default"/>
    <dgm:cxn modelId="{3E51302C-0D50-4F2E-BDA7-C5D5F76CB340}" type="presParOf" srcId="{D982CE8E-3DF8-4BAA-9D02-502C75A3ED36}" destId="{A1AF1D5F-EAE0-4D25-92CE-5E52E693A714}" srcOrd="4" destOrd="0" presId="urn:microsoft.com/office/officeart/2005/8/layout/default"/>
    <dgm:cxn modelId="{AD12ACEC-43C5-43C7-83AE-D6030C32A978}" type="presParOf" srcId="{D982CE8E-3DF8-4BAA-9D02-502C75A3ED36}" destId="{1EADBEE4-108C-4B74-862E-4F2B08F66353}" srcOrd="5" destOrd="0" presId="urn:microsoft.com/office/officeart/2005/8/layout/default"/>
    <dgm:cxn modelId="{3D7AC5C2-95D0-4FA6-B33A-003F3B508869}" type="presParOf" srcId="{D982CE8E-3DF8-4BAA-9D02-502C75A3ED36}" destId="{A70EC2DB-33E9-449F-B155-5553C160DB7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BB22B-C4BC-4D08-AF8D-8107F12D9F8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B680-5755-42D4-8FA6-4887833935B1}">
      <dgm:prSet/>
      <dgm:spPr/>
      <dgm:t>
        <a:bodyPr/>
        <a:lstStyle/>
        <a:p>
          <a:r>
            <a:rPr lang="en-US" dirty="0"/>
            <a:t>Solid:- Ice</a:t>
          </a:r>
        </a:p>
      </dgm:t>
    </dgm:pt>
    <dgm:pt modelId="{65C96441-F5B5-4FC9-AEFC-3B0229A29126}" type="parTrans" cxnId="{E5DEC243-C375-4834-A0E1-90D3D77CE790}">
      <dgm:prSet/>
      <dgm:spPr/>
      <dgm:t>
        <a:bodyPr/>
        <a:lstStyle/>
        <a:p>
          <a:endParaRPr lang="en-US"/>
        </a:p>
      </dgm:t>
    </dgm:pt>
    <dgm:pt modelId="{1EFA3871-C0C7-4358-8ECD-B30568C82860}" type="sibTrans" cxnId="{E5DEC243-C375-4834-A0E1-90D3D77CE790}">
      <dgm:prSet/>
      <dgm:spPr/>
      <dgm:t>
        <a:bodyPr/>
        <a:lstStyle/>
        <a:p>
          <a:endParaRPr lang="en-US"/>
        </a:p>
      </dgm:t>
    </dgm:pt>
    <dgm:pt modelId="{3D9C51F6-8FFB-49F6-918D-231BE96D9BE2}">
      <dgm:prSet/>
      <dgm:spPr/>
      <dgm:t>
        <a:bodyPr/>
        <a:lstStyle/>
        <a:p>
          <a:r>
            <a:rPr lang="en-US" dirty="0"/>
            <a:t>Liquid:- Water</a:t>
          </a:r>
        </a:p>
      </dgm:t>
    </dgm:pt>
    <dgm:pt modelId="{5B48CD96-CD8A-4659-BD56-22B1AD616B25}" type="parTrans" cxnId="{65D5912F-96F7-49F6-B043-88871CE3FC14}">
      <dgm:prSet/>
      <dgm:spPr/>
      <dgm:t>
        <a:bodyPr/>
        <a:lstStyle/>
        <a:p>
          <a:endParaRPr lang="en-US"/>
        </a:p>
      </dgm:t>
    </dgm:pt>
    <dgm:pt modelId="{53744512-4EC6-4E8E-8CA7-7097BC6AB302}" type="sibTrans" cxnId="{65D5912F-96F7-49F6-B043-88871CE3FC14}">
      <dgm:prSet/>
      <dgm:spPr/>
      <dgm:t>
        <a:bodyPr/>
        <a:lstStyle/>
        <a:p>
          <a:endParaRPr lang="en-US"/>
        </a:p>
      </dgm:t>
    </dgm:pt>
    <dgm:pt modelId="{0F48AD04-98AF-49C6-AB67-FF2BBA796866}">
      <dgm:prSet/>
      <dgm:spPr/>
      <dgm:t>
        <a:bodyPr/>
        <a:lstStyle/>
        <a:p>
          <a:r>
            <a:rPr lang="en-US" dirty="0"/>
            <a:t>Gases:- Water </a:t>
          </a:r>
          <a:r>
            <a:rPr lang="en-US" dirty="0" err="1"/>
            <a:t>vapour</a:t>
          </a:r>
          <a:endParaRPr lang="en-US" dirty="0"/>
        </a:p>
      </dgm:t>
    </dgm:pt>
    <dgm:pt modelId="{26F89006-ADBA-4D8C-B768-51C2C3A5C48C}" type="parTrans" cxnId="{BF0F9ED6-0F8C-4F40-A286-24C4ED03ED5B}">
      <dgm:prSet/>
      <dgm:spPr/>
      <dgm:t>
        <a:bodyPr/>
        <a:lstStyle/>
        <a:p>
          <a:endParaRPr lang="en-US"/>
        </a:p>
      </dgm:t>
    </dgm:pt>
    <dgm:pt modelId="{3ED96548-7CDD-4F3F-A390-6D8C91BFB090}" type="sibTrans" cxnId="{BF0F9ED6-0F8C-4F40-A286-24C4ED03ED5B}">
      <dgm:prSet/>
      <dgm:spPr/>
      <dgm:t>
        <a:bodyPr/>
        <a:lstStyle/>
        <a:p>
          <a:endParaRPr lang="en-US"/>
        </a:p>
      </dgm:t>
    </dgm:pt>
    <dgm:pt modelId="{531001B8-4D41-4477-9EF4-93E1B97A35C2}" type="pres">
      <dgm:prSet presAssocID="{8AABB22B-C4BC-4D08-AF8D-8107F12D9F84}" presName="Name0" presStyleCnt="0">
        <dgm:presLayoutVars>
          <dgm:chMax/>
          <dgm:chPref/>
          <dgm:dir/>
        </dgm:presLayoutVars>
      </dgm:prSet>
      <dgm:spPr/>
    </dgm:pt>
    <dgm:pt modelId="{03CC314A-5F8B-4865-B74B-0E86F39A10EA}" type="pres">
      <dgm:prSet presAssocID="{2B34B680-5755-42D4-8FA6-4887833935B1}" presName="parenttextcomposite" presStyleCnt="0"/>
      <dgm:spPr/>
    </dgm:pt>
    <dgm:pt modelId="{F83D1ED4-1E28-4B26-BF3C-D94A79533043}" type="pres">
      <dgm:prSet presAssocID="{2B34B680-5755-42D4-8FA6-4887833935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9B39FCE5-01F1-4019-AFFE-4C54973D52DC}" type="pres">
      <dgm:prSet presAssocID="{2B34B680-5755-42D4-8FA6-4887833935B1}" presName="parallelogramComposite" presStyleCnt="0"/>
      <dgm:spPr/>
    </dgm:pt>
    <dgm:pt modelId="{5E5C2D9C-FF35-404A-A4D2-43B5EFF62C5F}" type="pres">
      <dgm:prSet presAssocID="{2B34B680-5755-42D4-8FA6-4887833935B1}" presName="parallelogram1" presStyleLbl="alignNode1" presStyleIdx="0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0BEF9EB1-B90D-448A-AA8A-E433F4139F9F}" type="pres">
      <dgm:prSet presAssocID="{2B34B680-5755-42D4-8FA6-4887833935B1}" presName="parallelogram2" presStyleLbl="alignNode1" presStyleIdx="1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72B55B3C-0A0A-49FA-8D2B-0DCE7418DE21}" type="pres">
      <dgm:prSet presAssocID="{2B34B680-5755-42D4-8FA6-4887833935B1}" presName="parallelogram3" presStyleLbl="alignNode1" presStyleIdx="2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30ABB322-5965-4031-B931-B82203F832CD}" type="pres">
      <dgm:prSet presAssocID="{2B34B680-5755-42D4-8FA6-4887833935B1}" presName="parallelogram4" presStyleLbl="alignNode1" presStyleIdx="3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6A9992AD-0308-41A6-9B64-7226C822709D}" type="pres">
      <dgm:prSet presAssocID="{2B34B680-5755-42D4-8FA6-4887833935B1}" presName="parallelogram5" presStyleLbl="alignNode1" presStyleIdx="4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1E913376-F428-4D63-BD97-2ADDFBF6F3F3}" type="pres">
      <dgm:prSet presAssocID="{2B34B680-5755-42D4-8FA6-4887833935B1}" presName="parallelogram6" presStyleLbl="alignNode1" presStyleIdx="5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CAE436A0-AD40-47ED-9529-46E4B787EAEB}" type="pres">
      <dgm:prSet presAssocID="{2B34B680-5755-42D4-8FA6-4887833935B1}" presName="parallelogram7" presStyleLbl="alignNode1" presStyleIdx="6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DE4882CC-021F-4D6A-984D-A70C2EBA8F35}" type="pres">
      <dgm:prSet presAssocID="{1EFA3871-C0C7-4358-8ECD-B30568C82860}" presName="sibTrans" presStyleCnt="0"/>
      <dgm:spPr/>
    </dgm:pt>
    <dgm:pt modelId="{730D7D8A-B2A6-46A9-B7C1-AD4B02C97803}" type="pres">
      <dgm:prSet presAssocID="{3D9C51F6-8FFB-49F6-918D-231BE96D9BE2}" presName="parenttextcomposite" presStyleCnt="0"/>
      <dgm:spPr/>
    </dgm:pt>
    <dgm:pt modelId="{919B4E9D-CCC0-4A1D-8153-8836BDE46B28}" type="pres">
      <dgm:prSet presAssocID="{3D9C51F6-8FFB-49F6-918D-231BE96D9BE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EAB8D50-D9DA-4FD3-B92F-84F34E0E38CE}" type="pres">
      <dgm:prSet presAssocID="{3D9C51F6-8FFB-49F6-918D-231BE96D9BE2}" presName="parallelogramComposite" presStyleCnt="0"/>
      <dgm:spPr/>
    </dgm:pt>
    <dgm:pt modelId="{18224366-2490-42BB-B122-61AD2042A70B}" type="pres">
      <dgm:prSet presAssocID="{3D9C51F6-8FFB-49F6-918D-231BE96D9BE2}" presName="parallelogram1" presStyleLbl="alignNode1" presStyleIdx="7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BBD51087-D53E-4662-BEA2-AF227AF01B1D}" type="pres">
      <dgm:prSet presAssocID="{3D9C51F6-8FFB-49F6-918D-231BE96D9BE2}" presName="parallelogram2" presStyleLbl="alignNode1" presStyleIdx="8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662D581-56A9-4394-8ACA-7741DDE3C596}" type="pres">
      <dgm:prSet presAssocID="{3D9C51F6-8FFB-49F6-918D-231BE96D9BE2}" presName="parallelogram3" presStyleLbl="alignNode1" presStyleIdx="9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DA9B85D0-D7FA-4E28-BBCF-CBC2130470EF}" type="pres">
      <dgm:prSet presAssocID="{3D9C51F6-8FFB-49F6-918D-231BE96D9BE2}" presName="parallelogram4" presStyleLbl="alignNode1" presStyleIdx="10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50EFC668-DAFC-41FA-BE2F-CC159FF20207}" type="pres">
      <dgm:prSet presAssocID="{3D9C51F6-8FFB-49F6-918D-231BE96D9BE2}" presName="parallelogram5" presStyleLbl="alignNode1" presStyleIdx="11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9D315684-E418-4958-B2FA-00FCE2ED3E20}" type="pres">
      <dgm:prSet presAssocID="{3D9C51F6-8FFB-49F6-918D-231BE96D9BE2}" presName="parallelogram6" presStyleLbl="alignNode1" presStyleIdx="12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09B7DEDD-BAE1-4E8E-89E0-396F5E86A6A5}" type="pres">
      <dgm:prSet presAssocID="{3D9C51F6-8FFB-49F6-918D-231BE96D9BE2}" presName="parallelogram7" presStyleLbl="alignNode1" presStyleIdx="13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0D030FE-8F5F-4ACD-92AB-241502138A3D}" type="pres">
      <dgm:prSet presAssocID="{53744512-4EC6-4E8E-8CA7-7097BC6AB302}" presName="sibTrans" presStyleCnt="0"/>
      <dgm:spPr/>
    </dgm:pt>
    <dgm:pt modelId="{493BD92F-AB7E-455C-AD89-E4B4EA83D3ED}" type="pres">
      <dgm:prSet presAssocID="{0F48AD04-98AF-49C6-AB67-FF2BBA796866}" presName="parenttextcomposite" presStyleCnt="0"/>
      <dgm:spPr/>
    </dgm:pt>
    <dgm:pt modelId="{FDD8C8F0-2B0C-4CF7-BC72-82021ACECD48}" type="pres">
      <dgm:prSet presAssocID="{0F48AD04-98AF-49C6-AB67-FF2BBA79686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7BE5AA9-7A76-4A5E-93F0-995D0222AC2B}" type="pres">
      <dgm:prSet presAssocID="{0F48AD04-98AF-49C6-AB67-FF2BBA796866}" presName="parallelogramComposite" presStyleCnt="0"/>
      <dgm:spPr/>
    </dgm:pt>
    <dgm:pt modelId="{8E68BC4F-3787-4544-A835-124C7E6E887C}" type="pres">
      <dgm:prSet presAssocID="{0F48AD04-98AF-49C6-AB67-FF2BBA796866}" presName="parallelogram1" presStyleLbl="alignNode1" presStyleIdx="14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6F83299-B2FB-432B-B0B2-97914B08126B}" type="pres">
      <dgm:prSet presAssocID="{0F48AD04-98AF-49C6-AB67-FF2BBA796866}" presName="parallelogram2" presStyleLbl="alignNode1" presStyleIdx="15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8C81FB63-E6A8-46D9-BD1E-AD5ECF3C4551}" type="pres">
      <dgm:prSet presAssocID="{0F48AD04-98AF-49C6-AB67-FF2BBA796866}" presName="parallelogram3" presStyleLbl="alignNode1" presStyleIdx="16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3D9EA826-778E-4F4A-B819-2DCCCF6DE823}" type="pres">
      <dgm:prSet presAssocID="{0F48AD04-98AF-49C6-AB67-FF2BBA796866}" presName="parallelogram4" presStyleLbl="alignNode1" presStyleIdx="17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DCFB633-F6E6-4138-BC50-1D7FD9253326}" type="pres">
      <dgm:prSet presAssocID="{0F48AD04-98AF-49C6-AB67-FF2BBA796866}" presName="parallelogram5" presStyleLbl="alignNode1" presStyleIdx="18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C65E1639-1620-4A60-BBB4-02B1DFA5E580}" type="pres">
      <dgm:prSet presAssocID="{0F48AD04-98AF-49C6-AB67-FF2BBA796866}" presName="parallelogram6" presStyleLbl="alignNode1" presStyleIdx="19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17FEE605-B55D-435E-8E83-CEE64A1B9B98}" type="pres">
      <dgm:prSet presAssocID="{0F48AD04-98AF-49C6-AB67-FF2BBA796866}" presName="parallelogram7" presStyleLbl="alignNode1" presStyleIdx="20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</dgm:ptLst>
  <dgm:cxnLst>
    <dgm:cxn modelId="{B2DC5514-1702-4B5E-972B-F8C8AA387E6E}" type="presOf" srcId="{2B34B680-5755-42D4-8FA6-4887833935B1}" destId="{F83D1ED4-1E28-4B26-BF3C-D94A79533043}" srcOrd="0" destOrd="0" presId="urn:microsoft.com/office/officeart/2008/layout/VerticalAccentList"/>
    <dgm:cxn modelId="{A08E822A-87EF-4434-B25A-2DF185FDD5D4}" type="presOf" srcId="{3D9C51F6-8FFB-49F6-918D-231BE96D9BE2}" destId="{919B4E9D-CCC0-4A1D-8153-8836BDE46B28}" srcOrd="0" destOrd="0" presId="urn:microsoft.com/office/officeart/2008/layout/VerticalAccentList"/>
    <dgm:cxn modelId="{65D5912F-96F7-49F6-B043-88871CE3FC14}" srcId="{8AABB22B-C4BC-4D08-AF8D-8107F12D9F84}" destId="{3D9C51F6-8FFB-49F6-918D-231BE96D9BE2}" srcOrd="1" destOrd="0" parTransId="{5B48CD96-CD8A-4659-BD56-22B1AD616B25}" sibTransId="{53744512-4EC6-4E8E-8CA7-7097BC6AB302}"/>
    <dgm:cxn modelId="{E5DEC243-C375-4834-A0E1-90D3D77CE790}" srcId="{8AABB22B-C4BC-4D08-AF8D-8107F12D9F84}" destId="{2B34B680-5755-42D4-8FA6-4887833935B1}" srcOrd="0" destOrd="0" parTransId="{65C96441-F5B5-4FC9-AEFC-3B0229A29126}" sibTransId="{1EFA3871-C0C7-4358-8ECD-B30568C82860}"/>
    <dgm:cxn modelId="{BF0F9ED6-0F8C-4F40-A286-24C4ED03ED5B}" srcId="{8AABB22B-C4BC-4D08-AF8D-8107F12D9F84}" destId="{0F48AD04-98AF-49C6-AB67-FF2BBA796866}" srcOrd="2" destOrd="0" parTransId="{26F89006-ADBA-4D8C-B768-51C2C3A5C48C}" sibTransId="{3ED96548-7CDD-4F3F-A390-6D8C91BFB090}"/>
    <dgm:cxn modelId="{35F235E6-FDE3-4C70-8CD1-E3C33AB656A2}" type="presOf" srcId="{8AABB22B-C4BC-4D08-AF8D-8107F12D9F84}" destId="{531001B8-4D41-4477-9EF4-93E1B97A35C2}" srcOrd="0" destOrd="0" presId="urn:microsoft.com/office/officeart/2008/layout/VerticalAccentList"/>
    <dgm:cxn modelId="{EFCA76FA-8A18-4D00-AC5F-BF55DE933D9E}" type="presOf" srcId="{0F48AD04-98AF-49C6-AB67-FF2BBA796866}" destId="{FDD8C8F0-2B0C-4CF7-BC72-82021ACECD48}" srcOrd="0" destOrd="0" presId="urn:microsoft.com/office/officeart/2008/layout/VerticalAccentList"/>
    <dgm:cxn modelId="{4B174F16-4FFE-4920-80B9-79A3D17570ED}" type="presParOf" srcId="{531001B8-4D41-4477-9EF4-93E1B97A35C2}" destId="{03CC314A-5F8B-4865-B74B-0E86F39A10EA}" srcOrd="0" destOrd="0" presId="urn:microsoft.com/office/officeart/2008/layout/VerticalAccentList"/>
    <dgm:cxn modelId="{702892FD-5C73-412E-9C11-8246BA7800A3}" type="presParOf" srcId="{03CC314A-5F8B-4865-B74B-0E86F39A10EA}" destId="{F83D1ED4-1E28-4B26-BF3C-D94A79533043}" srcOrd="0" destOrd="0" presId="urn:microsoft.com/office/officeart/2008/layout/VerticalAccentList"/>
    <dgm:cxn modelId="{B2B460A7-A118-4EF7-B8F6-CF337AF2F318}" type="presParOf" srcId="{531001B8-4D41-4477-9EF4-93E1B97A35C2}" destId="{9B39FCE5-01F1-4019-AFFE-4C54973D52DC}" srcOrd="1" destOrd="0" presId="urn:microsoft.com/office/officeart/2008/layout/VerticalAccentList"/>
    <dgm:cxn modelId="{45E50B80-F4F1-4C81-8EC4-4F20222E15B9}" type="presParOf" srcId="{9B39FCE5-01F1-4019-AFFE-4C54973D52DC}" destId="{5E5C2D9C-FF35-404A-A4D2-43B5EFF62C5F}" srcOrd="0" destOrd="0" presId="urn:microsoft.com/office/officeart/2008/layout/VerticalAccentList"/>
    <dgm:cxn modelId="{3B8DDB18-A4BD-48BA-B14D-4ED0B7C8994D}" type="presParOf" srcId="{9B39FCE5-01F1-4019-AFFE-4C54973D52DC}" destId="{0BEF9EB1-B90D-448A-AA8A-E433F4139F9F}" srcOrd="1" destOrd="0" presId="urn:microsoft.com/office/officeart/2008/layout/VerticalAccentList"/>
    <dgm:cxn modelId="{CEF4B5C0-5378-4E4F-A8A5-83B632E7875B}" type="presParOf" srcId="{9B39FCE5-01F1-4019-AFFE-4C54973D52DC}" destId="{72B55B3C-0A0A-49FA-8D2B-0DCE7418DE21}" srcOrd="2" destOrd="0" presId="urn:microsoft.com/office/officeart/2008/layout/VerticalAccentList"/>
    <dgm:cxn modelId="{163F0EF4-65F2-498E-95F3-BD3525994EAB}" type="presParOf" srcId="{9B39FCE5-01F1-4019-AFFE-4C54973D52DC}" destId="{30ABB322-5965-4031-B931-B82203F832CD}" srcOrd="3" destOrd="0" presId="urn:microsoft.com/office/officeart/2008/layout/VerticalAccentList"/>
    <dgm:cxn modelId="{F1BE7132-FBD5-4D49-B603-DDCE922AC875}" type="presParOf" srcId="{9B39FCE5-01F1-4019-AFFE-4C54973D52DC}" destId="{6A9992AD-0308-41A6-9B64-7226C822709D}" srcOrd="4" destOrd="0" presId="urn:microsoft.com/office/officeart/2008/layout/VerticalAccentList"/>
    <dgm:cxn modelId="{444800C3-DA11-4ADC-9022-728F8FB86713}" type="presParOf" srcId="{9B39FCE5-01F1-4019-AFFE-4C54973D52DC}" destId="{1E913376-F428-4D63-BD97-2ADDFBF6F3F3}" srcOrd="5" destOrd="0" presId="urn:microsoft.com/office/officeart/2008/layout/VerticalAccentList"/>
    <dgm:cxn modelId="{685A4C07-6C0E-4C04-8A6F-06E45A2251B3}" type="presParOf" srcId="{9B39FCE5-01F1-4019-AFFE-4C54973D52DC}" destId="{CAE436A0-AD40-47ED-9529-46E4B787EAEB}" srcOrd="6" destOrd="0" presId="urn:microsoft.com/office/officeart/2008/layout/VerticalAccentList"/>
    <dgm:cxn modelId="{2B06EB80-5D49-4C1E-AB33-9CB0663F3B53}" type="presParOf" srcId="{531001B8-4D41-4477-9EF4-93E1B97A35C2}" destId="{DE4882CC-021F-4D6A-984D-A70C2EBA8F35}" srcOrd="2" destOrd="0" presId="urn:microsoft.com/office/officeart/2008/layout/VerticalAccentList"/>
    <dgm:cxn modelId="{F48C11B1-C1B2-446F-8C54-41C04AE4479B}" type="presParOf" srcId="{531001B8-4D41-4477-9EF4-93E1B97A35C2}" destId="{730D7D8A-B2A6-46A9-B7C1-AD4B02C97803}" srcOrd="3" destOrd="0" presId="urn:microsoft.com/office/officeart/2008/layout/VerticalAccentList"/>
    <dgm:cxn modelId="{C2E70D6A-998B-42CA-94A2-B59B59924FEA}" type="presParOf" srcId="{730D7D8A-B2A6-46A9-B7C1-AD4B02C97803}" destId="{919B4E9D-CCC0-4A1D-8153-8836BDE46B28}" srcOrd="0" destOrd="0" presId="urn:microsoft.com/office/officeart/2008/layout/VerticalAccentList"/>
    <dgm:cxn modelId="{C1587DF6-0BCB-4966-8D96-823EE67F9305}" type="presParOf" srcId="{531001B8-4D41-4477-9EF4-93E1B97A35C2}" destId="{EEAB8D50-D9DA-4FD3-B92F-84F34E0E38CE}" srcOrd="4" destOrd="0" presId="urn:microsoft.com/office/officeart/2008/layout/VerticalAccentList"/>
    <dgm:cxn modelId="{5FBE7745-5D25-4548-986E-16554C9C50FE}" type="presParOf" srcId="{EEAB8D50-D9DA-4FD3-B92F-84F34E0E38CE}" destId="{18224366-2490-42BB-B122-61AD2042A70B}" srcOrd="0" destOrd="0" presId="urn:microsoft.com/office/officeart/2008/layout/VerticalAccentList"/>
    <dgm:cxn modelId="{ACB6E042-7B12-41D7-A01B-F7E31AB9A6F5}" type="presParOf" srcId="{EEAB8D50-D9DA-4FD3-B92F-84F34E0E38CE}" destId="{BBD51087-D53E-4662-BEA2-AF227AF01B1D}" srcOrd="1" destOrd="0" presId="urn:microsoft.com/office/officeart/2008/layout/VerticalAccentList"/>
    <dgm:cxn modelId="{1B85F7A4-C5AF-4FE2-BD78-626D32CB6A28}" type="presParOf" srcId="{EEAB8D50-D9DA-4FD3-B92F-84F34E0E38CE}" destId="{2662D581-56A9-4394-8ACA-7741DDE3C596}" srcOrd="2" destOrd="0" presId="urn:microsoft.com/office/officeart/2008/layout/VerticalAccentList"/>
    <dgm:cxn modelId="{8284D09B-4A9D-4471-B113-7BCD596B587C}" type="presParOf" srcId="{EEAB8D50-D9DA-4FD3-B92F-84F34E0E38CE}" destId="{DA9B85D0-D7FA-4E28-BBCF-CBC2130470EF}" srcOrd="3" destOrd="0" presId="urn:microsoft.com/office/officeart/2008/layout/VerticalAccentList"/>
    <dgm:cxn modelId="{07AB5DC9-CED9-4223-8ED7-20AC02A93E82}" type="presParOf" srcId="{EEAB8D50-D9DA-4FD3-B92F-84F34E0E38CE}" destId="{50EFC668-DAFC-41FA-BE2F-CC159FF20207}" srcOrd="4" destOrd="0" presId="urn:microsoft.com/office/officeart/2008/layout/VerticalAccentList"/>
    <dgm:cxn modelId="{87FE15AB-F583-49C8-876E-F2C8B5EB0F56}" type="presParOf" srcId="{EEAB8D50-D9DA-4FD3-B92F-84F34E0E38CE}" destId="{9D315684-E418-4958-B2FA-00FCE2ED3E20}" srcOrd="5" destOrd="0" presId="urn:microsoft.com/office/officeart/2008/layout/VerticalAccentList"/>
    <dgm:cxn modelId="{12838598-50BC-4D3A-ABC1-53C22FEA3AC2}" type="presParOf" srcId="{EEAB8D50-D9DA-4FD3-B92F-84F34E0E38CE}" destId="{09B7DEDD-BAE1-4E8E-89E0-396F5E86A6A5}" srcOrd="6" destOrd="0" presId="urn:microsoft.com/office/officeart/2008/layout/VerticalAccentList"/>
    <dgm:cxn modelId="{8AEE4605-76C7-4040-A185-1EDA8E54B5F4}" type="presParOf" srcId="{531001B8-4D41-4477-9EF4-93E1B97A35C2}" destId="{20D030FE-8F5F-4ACD-92AB-241502138A3D}" srcOrd="5" destOrd="0" presId="urn:microsoft.com/office/officeart/2008/layout/VerticalAccentList"/>
    <dgm:cxn modelId="{AB0A6093-0809-40F7-B223-4073B95BBF03}" type="presParOf" srcId="{531001B8-4D41-4477-9EF4-93E1B97A35C2}" destId="{493BD92F-AB7E-455C-AD89-E4B4EA83D3ED}" srcOrd="6" destOrd="0" presId="urn:microsoft.com/office/officeart/2008/layout/VerticalAccentList"/>
    <dgm:cxn modelId="{25E1CA44-91DD-4092-8A6D-2EE51D40B0FD}" type="presParOf" srcId="{493BD92F-AB7E-455C-AD89-E4B4EA83D3ED}" destId="{FDD8C8F0-2B0C-4CF7-BC72-82021ACECD48}" srcOrd="0" destOrd="0" presId="urn:microsoft.com/office/officeart/2008/layout/VerticalAccentList"/>
    <dgm:cxn modelId="{98AF552A-7407-4BAB-9689-B7D7053CC1EF}" type="presParOf" srcId="{531001B8-4D41-4477-9EF4-93E1B97A35C2}" destId="{57BE5AA9-7A76-4A5E-93F0-995D0222AC2B}" srcOrd="7" destOrd="0" presId="urn:microsoft.com/office/officeart/2008/layout/VerticalAccentList"/>
    <dgm:cxn modelId="{E096B037-2DAE-4F6F-80CA-5D6191B18FCD}" type="presParOf" srcId="{57BE5AA9-7A76-4A5E-93F0-995D0222AC2B}" destId="{8E68BC4F-3787-4544-A835-124C7E6E887C}" srcOrd="0" destOrd="0" presId="urn:microsoft.com/office/officeart/2008/layout/VerticalAccentList"/>
    <dgm:cxn modelId="{D5C33E9E-FC8F-4773-A353-678064CCCD56}" type="presParOf" srcId="{57BE5AA9-7A76-4A5E-93F0-995D0222AC2B}" destId="{26F83299-B2FB-432B-B0B2-97914B08126B}" srcOrd="1" destOrd="0" presId="urn:microsoft.com/office/officeart/2008/layout/VerticalAccentList"/>
    <dgm:cxn modelId="{62B81F2B-0EFD-476C-824C-31FE3C9A34B7}" type="presParOf" srcId="{57BE5AA9-7A76-4A5E-93F0-995D0222AC2B}" destId="{8C81FB63-E6A8-46D9-BD1E-AD5ECF3C4551}" srcOrd="2" destOrd="0" presId="urn:microsoft.com/office/officeart/2008/layout/VerticalAccentList"/>
    <dgm:cxn modelId="{306750C0-8A00-4744-A6F9-E9CC91D2974F}" type="presParOf" srcId="{57BE5AA9-7A76-4A5E-93F0-995D0222AC2B}" destId="{3D9EA826-778E-4F4A-B819-2DCCCF6DE823}" srcOrd="3" destOrd="0" presId="urn:microsoft.com/office/officeart/2008/layout/VerticalAccentList"/>
    <dgm:cxn modelId="{626669CD-BBCC-42B8-8765-490178B72A6F}" type="presParOf" srcId="{57BE5AA9-7A76-4A5E-93F0-995D0222AC2B}" destId="{2DCFB633-F6E6-4138-BC50-1D7FD9253326}" srcOrd="4" destOrd="0" presId="urn:microsoft.com/office/officeart/2008/layout/VerticalAccentList"/>
    <dgm:cxn modelId="{3F1A0EEA-6E3F-4849-8515-C369AE7CA008}" type="presParOf" srcId="{57BE5AA9-7A76-4A5E-93F0-995D0222AC2B}" destId="{C65E1639-1620-4A60-BBB4-02B1DFA5E580}" srcOrd="5" destOrd="0" presId="urn:microsoft.com/office/officeart/2008/layout/VerticalAccentList"/>
    <dgm:cxn modelId="{E65B9956-80AC-4E5B-8C6E-17EAB649E1EF}" type="presParOf" srcId="{57BE5AA9-7A76-4A5E-93F0-995D0222AC2B}" destId="{17FEE605-B55D-435E-8E83-CEE64A1B9B9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331F01-F850-4B33-9374-E8409688B4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C3F011-68FF-47A3-A1F2-43548EDB4860}">
      <dgm:prSet phldrT="[Text]"/>
      <dgm:spPr/>
      <dgm:t>
        <a:bodyPr/>
        <a:lstStyle/>
        <a:p>
          <a:r>
            <a:rPr lang="en-US" dirty="0"/>
            <a:t>Different states of water:-</a:t>
          </a:r>
        </a:p>
      </dgm:t>
    </dgm:pt>
    <dgm:pt modelId="{4D4D94E8-9AD6-42AD-B453-61776CC06F17}" type="parTrans" cxnId="{70F72D9C-29D4-4905-98E5-29BCA543D709}">
      <dgm:prSet/>
      <dgm:spPr/>
      <dgm:t>
        <a:bodyPr/>
        <a:lstStyle/>
        <a:p>
          <a:endParaRPr lang="en-US"/>
        </a:p>
      </dgm:t>
    </dgm:pt>
    <dgm:pt modelId="{423D3EEC-CA0B-4029-A26E-47DBF4EFE2FE}" type="sibTrans" cxnId="{70F72D9C-29D4-4905-98E5-29BCA543D709}">
      <dgm:prSet/>
      <dgm:spPr/>
      <dgm:t>
        <a:bodyPr/>
        <a:lstStyle/>
        <a:p>
          <a:endParaRPr lang="en-US"/>
        </a:p>
      </dgm:t>
    </dgm:pt>
    <dgm:pt modelId="{9C86D5CF-0CC1-4001-A89B-0FA6CAC07345}" type="pres">
      <dgm:prSet presAssocID="{B4331F01-F850-4B33-9374-E8409688B48A}" presName="diagram" presStyleCnt="0">
        <dgm:presLayoutVars>
          <dgm:dir/>
          <dgm:resizeHandles val="exact"/>
        </dgm:presLayoutVars>
      </dgm:prSet>
      <dgm:spPr/>
    </dgm:pt>
    <dgm:pt modelId="{12B17C14-B0F5-450C-B075-7C6D87978B08}" type="pres">
      <dgm:prSet presAssocID="{B7C3F011-68FF-47A3-A1F2-43548EDB4860}" presName="node" presStyleLbl="node1" presStyleIdx="0" presStyleCnt="1">
        <dgm:presLayoutVars>
          <dgm:bulletEnabled val="1"/>
        </dgm:presLayoutVars>
      </dgm:prSet>
      <dgm:spPr/>
    </dgm:pt>
  </dgm:ptLst>
  <dgm:cxnLst>
    <dgm:cxn modelId="{7DE8831B-C595-4ACE-BA1C-52AC243A0385}" type="presOf" srcId="{B4331F01-F850-4B33-9374-E8409688B48A}" destId="{9C86D5CF-0CC1-4001-A89B-0FA6CAC07345}" srcOrd="0" destOrd="0" presId="urn:microsoft.com/office/officeart/2005/8/layout/default"/>
    <dgm:cxn modelId="{C28FF782-E8AA-4F42-8933-F6BD496865B7}" type="presOf" srcId="{B7C3F011-68FF-47A3-A1F2-43548EDB4860}" destId="{12B17C14-B0F5-450C-B075-7C6D87978B08}" srcOrd="0" destOrd="0" presId="urn:microsoft.com/office/officeart/2005/8/layout/default"/>
    <dgm:cxn modelId="{70F72D9C-29D4-4905-98E5-29BCA543D709}" srcId="{B4331F01-F850-4B33-9374-E8409688B48A}" destId="{B7C3F011-68FF-47A3-A1F2-43548EDB4860}" srcOrd="0" destOrd="0" parTransId="{4D4D94E8-9AD6-42AD-B453-61776CC06F17}" sibTransId="{423D3EEC-CA0B-4029-A26E-47DBF4EFE2FE}"/>
    <dgm:cxn modelId="{4B61ACC1-FD03-4046-95AE-E633B493B3D0}" type="presParOf" srcId="{9C86D5CF-0CC1-4001-A89B-0FA6CAC07345}" destId="{12B17C14-B0F5-450C-B075-7C6D87978B0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3E25F-71AB-4862-BB76-46904405E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EC472-7342-43D2-8612-A3E6B3BF1123}">
      <dgm:prSet phldrT="[Text]"/>
      <dgm:spPr/>
      <dgm:t>
        <a:bodyPr/>
        <a:lstStyle/>
        <a:p>
          <a:r>
            <a:rPr lang="en-US" dirty="0"/>
            <a:t>The process by which water changes into water </a:t>
          </a:r>
          <a:r>
            <a:rPr lang="en-US" dirty="0" err="1"/>
            <a:t>vapour</a:t>
          </a:r>
          <a:r>
            <a:rPr lang="en-US" dirty="0"/>
            <a:t> is called evaporation.</a:t>
          </a:r>
        </a:p>
      </dgm:t>
    </dgm:pt>
    <dgm:pt modelId="{4F3F55D9-3D3D-41EA-A94D-6948B4E62840}" type="parTrans" cxnId="{52041CEA-C3FC-4011-B8B3-1D22CBC8704B}">
      <dgm:prSet/>
      <dgm:spPr/>
      <dgm:t>
        <a:bodyPr/>
        <a:lstStyle/>
        <a:p>
          <a:endParaRPr lang="en-US"/>
        </a:p>
      </dgm:t>
    </dgm:pt>
    <dgm:pt modelId="{AE5C4CBC-2BD9-4E6E-954E-B3D82EBC7232}" type="sibTrans" cxnId="{52041CEA-C3FC-4011-B8B3-1D22CBC8704B}">
      <dgm:prSet/>
      <dgm:spPr/>
      <dgm:t>
        <a:bodyPr/>
        <a:lstStyle/>
        <a:p>
          <a:endParaRPr lang="en-US"/>
        </a:p>
      </dgm:t>
    </dgm:pt>
    <dgm:pt modelId="{65AA1860-9B23-4849-8D0B-D9454C9704BC}">
      <dgm:prSet phldrT="[Text]"/>
      <dgm:spPr/>
      <dgm:t>
        <a:bodyPr/>
        <a:lstStyle/>
        <a:p>
          <a:r>
            <a:rPr lang="en-US"/>
            <a:t>The change of water vapour to water on cooling is called condensation.</a:t>
          </a:r>
          <a:endParaRPr lang="en-US" dirty="0"/>
        </a:p>
      </dgm:t>
    </dgm:pt>
    <dgm:pt modelId="{DE4410D7-997F-4A19-A164-D5B55333F1AC}" type="parTrans" cxnId="{DB130546-6139-4649-8826-02056D502088}">
      <dgm:prSet/>
      <dgm:spPr/>
      <dgm:t>
        <a:bodyPr/>
        <a:lstStyle/>
        <a:p>
          <a:endParaRPr lang="en-US"/>
        </a:p>
      </dgm:t>
    </dgm:pt>
    <dgm:pt modelId="{1234CFA8-6C5A-4FE1-A8E3-78DC2ADEAD4A}" type="sibTrans" cxnId="{DB130546-6139-4649-8826-02056D502088}">
      <dgm:prSet/>
      <dgm:spPr/>
      <dgm:t>
        <a:bodyPr/>
        <a:lstStyle/>
        <a:p>
          <a:endParaRPr lang="en-US"/>
        </a:p>
      </dgm:t>
    </dgm:pt>
    <dgm:pt modelId="{D982CE8E-3DF8-4BAA-9D02-502C75A3ED36}" type="pres">
      <dgm:prSet presAssocID="{F663E25F-71AB-4862-BB76-46904405EAAF}" presName="diagram" presStyleCnt="0">
        <dgm:presLayoutVars>
          <dgm:dir/>
          <dgm:resizeHandles val="exact"/>
        </dgm:presLayoutVars>
      </dgm:prSet>
      <dgm:spPr/>
    </dgm:pt>
    <dgm:pt modelId="{F93DA6D0-BB5C-4330-974A-BF5407620C73}" type="pres">
      <dgm:prSet presAssocID="{CD9EC472-7342-43D2-8612-A3E6B3BF1123}" presName="node" presStyleLbl="node1" presStyleIdx="0" presStyleCnt="2" custScaleX="138661" custLinFactNeighborX="-15060" custLinFactNeighborY="290">
        <dgm:presLayoutVars>
          <dgm:bulletEnabled val="1"/>
        </dgm:presLayoutVars>
      </dgm:prSet>
      <dgm:spPr/>
    </dgm:pt>
    <dgm:pt modelId="{64256185-4001-4882-A359-9E8CDEFE026D}" type="pres">
      <dgm:prSet presAssocID="{AE5C4CBC-2BD9-4E6E-954E-B3D82EBC7232}" presName="sibTrans" presStyleCnt="0"/>
      <dgm:spPr/>
    </dgm:pt>
    <dgm:pt modelId="{8E280337-C4A4-406C-87EB-E5FE3E2E4489}" type="pres">
      <dgm:prSet presAssocID="{65AA1860-9B23-4849-8D0B-D9454C9704BC}" presName="node" presStyleLbl="node1" presStyleIdx="1" presStyleCnt="2" custScaleX="138588" custLinFactNeighborX="15024" custLinFactNeighborY="2618">
        <dgm:presLayoutVars>
          <dgm:bulletEnabled val="1"/>
        </dgm:presLayoutVars>
      </dgm:prSet>
      <dgm:spPr/>
    </dgm:pt>
  </dgm:ptLst>
  <dgm:cxnLst>
    <dgm:cxn modelId="{F2076C1A-8066-4735-A2F7-13EC14C92E2B}" type="presOf" srcId="{F663E25F-71AB-4862-BB76-46904405EAAF}" destId="{D982CE8E-3DF8-4BAA-9D02-502C75A3ED36}" srcOrd="0" destOrd="0" presId="urn:microsoft.com/office/officeart/2005/8/layout/default"/>
    <dgm:cxn modelId="{DB130546-6139-4649-8826-02056D502088}" srcId="{F663E25F-71AB-4862-BB76-46904405EAAF}" destId="{65AA1860-9B23-4849-8D0B-D9454C9704BC}" srcOrd="1" destOrd="0" parTransId="{DE4410D7-997F-4A19-A164-D5B55333F1AC}" sibTransId="{1234CFA8-6C5A-4FE1-A8E3-78DC2ADEAD4A}"/>
    <dgm:cxn modelId="{7E49E4A6-AD85-4F8D-A949-E437FDFB07E3}" type="presOf" srcId="{CD9EC472-7342-43D2-8612-A3E6B3BF1123}" destId="{F93DA6D0-BB5C-4330-974A-BF5407620C73}" srcOrd="0" destOrd="0" presId="urn:microsoft.com/office/officeart/2005/8/layout/default"/>
    <dgm:cxn modelId="{716942AD-DC0F-4882-95E2-8B33E91D70CE}" type="presOf" srcId="{65AA1860-9B23-4849-8D0B-D9454C9704BC}" destId="{8E280337-C4A4-406C-87EB-E5FE3E2E4489}" srcOrd="0" destOrd="0" presId="urn:microsoft.com/office/officeart/2005/8/layout/default"/>
    <dgm:cxn modelId="{52041CEA-C3FC-4011-B8B3-1D22CBC8704B}" srcId="{F663E25F-71AB-4862-BB76-46904405EAAF}" destId="{CD9EC472-7342-43D2-8612-A3E6B3BF1123}" srcOrd="0" destOrd="0" parTransId="{4F3F55D9-3D3D-41EA-A94D-6948B4E62840}" sibTransId="{AE5C4CBC-2BD9-4E6E-954E-B3D82EBC7232}"/>
    <dgm:cxn modelId="{E99070E7-C85C-4D8A-AE48-3CC64FAEAAF0}" type="presParOf" srcId="{D982CE8E-3DF8-4BAA-9D02-502C75A3ED36}" destId="{F93DA6D0-BB5C-4330-974A-BF5407620C73}" srcOrd="0" destOrd="0" presId="urn:microsoft.com/office/officeart/2005/8/layout/default"/>
    <dgm:cxn modelId="{0DE62A7C-3ED4-4F32-AD92-FDB4E1BE1F6D}" type="presParOf" srcId="{D982CE8E-3DF8-4BAA-9D02-502C75A3ED36}" destId="{64256185-4001-4882-A359-9E8CDEFE026D}" srcOrd="1" destOrd="0" presId="urn:microsoft.com/office/officeart/2005/8/layout/default"/>
    <dgm:cxn modelId="{C28741E8-5CF4-4626-8965-ECE132B9528A}" type="presParOf" srcId="{D982CE8E-3DF8-4BAA-9D02-502C75A3ED36}" destId="{8E280337-C4A4-406C-87EB-E5FE3E2E448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D1ED4-1E28-4B26-BF3C-D94A79533043}">
      <dsp:nvSpPr>
        <dsp:cNvPr id="0" name=""/>
        <dsp:cNvSpPr/>
      </dsp:nvSpPr>
      <dsp:spPr>
        <a:xfrm>
          <a:off x="304799" y="1677124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Summer</a:t>
          </a:r>
        </a:p>
      </dsp:txBody>
      <dsp:txXfrm>
        <a:off x="304799" y="1677124"/>
        <a:ext cx="5486399" cy="498763"/>
      </dsp:txXfrm>
    </dsp:sp>
    <dsp:sp modelId="{5E5C2D9C-FF35-404A-A4D2-43B5EFF62C5F}">
      <dsp:nvSpPr>
        <dsp:cNvPr id="0" name=""/>
        <dsp:cNvSpPr/>
      </dsp:nvSpPr>
      <dsp:spPr>
        <a:xfrm>
          <a:off x="30479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F9EB1-B90D-448A-AA8A-E433F4139F9F}">
      <dsp:nvSpPr>
        <dsp:cNvPr id="0" name=""/>
        <dsp:cNvSpPr/>
      </dsp:nvSpPr>
      <dsp:spPr>
        <a:xfrm>
          <a:off x="107899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5B3C-0A0A-49FA-8D2B-0DCE7418DE21}">
      <dsp:nvSpPr>
        <dsp:cNvPr id="0" name=""/>
        <dsp:cNvSpPr/>
      </dsp:nvSpPr>
      <dsp:spPr>
        <a:xfrm>
          <a:off x="1853183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BB322-5965-4031-B931-B82203F832CD}">
      <dsp:nvSpPr>
        <dsp:cNvPr id="0" name=""/>
        <dsp:cNvSpPr/>
      </dsp:nvSpPr>
      <dsp:spPr>
        <a:xfrm>
          <a:off x="2627375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92AD-0308-41A6-9B64-7226C822709D}">
      <dsp:nvSpPr>
        <dsp:cNvPr id="0" name=""/>
        <dsp:cNvSpPr/>
      </dsp:nvSpPr>
      <dsp:spPr>
        <a:xfrm>
          <a:off x="3401567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13376-F428-4D63-BD97-2ADDFBF6F3F3}">
      <dsp:nvSpPr>
        <dsp:cNvPr id="0" name=""/>
        <dsp:cNvSpPr/>
      </dsp:nvSpPr>
      <dsp:spPr>
        <a:xfrm>
          <a:off x="417575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436A0-AD40-47ED-9529-46E4B787EAEB}">
      <dsp:nvSpPr>
        <dsp:cNvPr id="0" name=""/>
        <dsp:cNvSpPr/>
      </dsp:nvSpPr>
      <dsp:spPr>
        <a:xfrm>
          <a:off x="494995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4E9D-CCC0-4A1D-8153-8836BDE46B28}">
      <dsp:nvSpPr>
        <dsp:cNvPr id="0" name=""/>
        <dsp:cNvSpPr/>
      </dsp:nvSpPr>
      <dsp:spPr>
        <a:xfrm>
          <a:off x="304799" y="2406480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Rainy</a:t>
          </a:r>
        </a:p>
      </dsp:txBody>
      <dsp:txXfrm>
        <a:off x="304799" y="2406480"/>
        <a:ext cx="5486399" cy="498763"/>
      </dsp:txXfrm>
    </dsp:sp>
    <dsp:sp modelId="{18224366-2490-42BB-B122-61AD2042A70B}">
      <dsp:nvSpPr>
        <dsp:cNvPr id="0" name=""/>
        <dsp:cNvSpPr/>
      </dsp:nvSpPr>
      <dsp:spPr>
        <a:xfrm>
          <a:off x="30479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1087-D53E-4662-BEA2-AF227AF01B1D}">
      <dsp:nvSpPr>
        <dsp:cNvPr id="0" name=""/>
        <dsp:cNvSpPr/>
      </dsp:nvSpPr>
      <dsp:spPr>
        <a:xfrm>
          <a:off x="107899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D581-56A9-4394-8ACA-7741DDE3C596}">
      <dsp:nvSpPr>
        <dsp:cNvPr id="0" name=""/>
        <dsp:cNvSpPr/>
      </dsp:nvSpPr>
      <dsp:spPr>
        <a:xfrm>
          <a:off x="1853183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B85D0-D7FA-4E28-BBCF-CBC2130470EF}">
      <dsp:nvSpPr>
        <dsp:cNvPr id="0" name=""/>
        <dsp:cNvSpPr/>
      </dsp:nvSpPr>
      <dsp:spPr>
        <a:xfrm>
          <a:off x="2627375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FC668-DAFC-41FA-BE2F-CC159FF20207}">
      <dsp:nvSpPr>
        <dsp:cNvPr id="0" name=""/>
        <dsp:cNvSpPr/>
      </dsp:nvSpPr>
      <dsp:spPr>
        <a:xfrm>
          <a:off x="3401567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5684-E418-4958-B2FA-00FCE2ED3E20}">
      <dsp:nvSpPr>
        <dsp:cNvPr id="0" name=""/>
        <dsp:cNvSpPr/>
      </dsp:nvSpPr>
      <dsp:spPr>
        <a:xfrm>
          <a:off x="417575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DEDD-BAE1-4E8E-89E0-396F5E86A6A5}">
      <dsp:nvSpPr>
        <dsp:cNvPr id="0" name=""/>
        <dsp:cNvSpPr/>
      </dsp:nvSpPr>
      <dsp:spPr>
        <a:xfrm>
          <a:off x="494995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C8F0-2B0C-4CF7-BC72-82021ACECD48}">
      <dsp:nvSpPr>
        <dsp:cNvPr id="0" name=""/>
        <dsp:cNvSpPr/>
      </dsp:nvSpPr>
      <dsp:spPr>
        <a:xfrm>
          <a:off x="304799" y="3135837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Winter</a:t>
          </a:r>
        </a:p>
      </dsp:txBody>
      <dsp:txXfrm>
        <a:off x="304799" y="3135837"/>
        <a:ext cx="5486399" cy="498763"/>
      </dsp:txXfrm>
    </dsp:sp>
    <dsp:sp modelId="{8E68BC4F-3787-4544-A835-124C7E6E887C}">
      <dsp:nvSpPr>
        <dsp:cNvPr id="0" name=""/>
        <dsp:cNvSpPr/>
      </dsp:nvSpPr>
      <dsp:spPr>
        <a:xfrm>
          <a:off x="30479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3299-B2FB-432B-B0B2-97914B08126B}">
      <dsp:nvSpPr>
        <dsp:cNvPr id="0" name=""/>
        <dsp:cNvSpPr/>
      </dsp:nvSpPr>
      <dsp:spPr>
        <a:xfrm>
          <a:off x="107899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1FB63-E6A8-46D9-BD1E-AD5ECF3C4551}">
      <dsp:nvSpPr>
        <dsp:cNvPr id="0" name=""/>
        <dsp:cNvSpPr/>
      </dsp:nvSpPr>
      <dsp:spPr>
        <a:xfrm>
          <a:off x="1853183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EA826-778E-4F4A-B819-2DCCCF6DE823}">
      <dsp:nvSpPr>
        <dsp:cNvPr id="0" name=""/>
        <dsp:cNvSpPr/>
      </dsp:nvSpPr>
      <dsp:spPr>
        <a:xfrm>
          <a:off x="2627375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B633-F6E6-4138-BC50-1D7FD9253326}">
      <dsp:nvSpPr>
        <dsp:cNvPr id="0" name=""/>
        <dsp:cNvSpPr/>
      </dsp:nvSpPr>
      <dsp:spPr>
        <a:xfrm>
          <a:off x="3401567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E1639-1620-4A60-BBB4-02B1DFA5E580}">
      <dsp:nvSpPr>
        <dsp:cNvPr id="0" name=""/>
        <dsp:cNvSpPr/>
      </dsp:nvSpPr>
      <dsp:spPr>
        <a:xfrm>
          <a:off x="417575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EE605-B55D-435E-8E83-CEE64A1B9B98}">
      <dsp:nvSpPr>
        <dsp:cNvPr id="0" name=""/>
        <dsp:cNvSpPr/>
      </dsp:nvSpPr>
      <dsp:spPr>
        <a:xfrm>
          <a:off x="494995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7C14-B0F5-450C-B075-7C6D87978B08}">
      <dsp:nvSpPr>
        <dsp:cNvPr id="0" name=""/>
        <dsp:cNvSpPr/>
      </dsp:nvSpPr>
      <dsp:spPr>
        <a:xfrm>
          <a:off x="675679" y="962"/>
          <a:ext cx="4744639" cy="2846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Different types of seasons:-</a:t>
          </a:r>
        </a:p>
      </dsp:txBody>
      <dsp:txXfrm>
        <a:off x="675679" y="962"/>
        <a:ext cx="4744639" cy="2846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DA6D0-BB5C-4330-974A-BF5407620C73}">
      <dsp:nvSpPr>
        <dsp:cNvPr id="0" name=""/>
        <dsp:cNvSpPr/>
      </dsp:nvSpPr>
      <dsp:spPr>
        <a:xfrm>
          <a:off x="2832" y="174878"/>
          <a:ext cx="2830958" cy="169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Happens during the night.</a:t>
          </a:r>
        </a:p>
      </dsp:txBody>
      <dsp:txXfrm>
        <a:off x="2832" y="174878"/>
        <a:ext cx="2830958" cy="1698575"/>
      </dsp:txXfrm>
    </dsp:sp>
    <dsp:sp modelId="{F0E7DF3F-5678-4F6B-851A-C0A5704F7E4F}">
      <dsp:nvSpPr>
        <dsp:cNvPr id="0" name=""/>
        <dsp:cNvSpPr/>
      </dsp:nvSpPr>
      <dsp:spPr>
        <a:xfrm>
          <a:off x="3117622" y="174878"/>
          <a:ext cx="2830958" cy="169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Blows from land to sea.</a:t>
          </a:r>
        </a:p>
      </dsp:txBody>
      <dsp:txXfrm>
        <a:off x="3117622" y="174878"/>
        <a:ext cx="2830958" cy="1698575"/>
      </dsp:txXfrm>
    </dsp:sp>
    <dsp:sp modelId="{A1AF1D5F-EAE0-4D25-92CE-5E52E693A714}">
      <dsp:nvSpPr>
        <dsp:cNvPr id="0" name=""/>
        <dsp:cNvSpPr/>
      </dsp:nvSpPr>
      <dsp:spPr>
        <a:xfrm>
          <a:off x="6231676" y="174878"/>
          <a:ext cx="2830958" cy="169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Happens during the day.</a:t>
          </a:r>
        </a:p>
      </dsp:txBody>
      <dsp:txXfrm>
        <a:off x="6231676" y="174878"/>
        <a:ext cx="2830958" cy="1698575"/>
      </dsp:txXfrm>
    </dsp:sp>
    <dsp:sp modelId="{A70EC2DB-33E9-449F-B155-5553C160DB79}">
      <dsp:nvSpPr>
        <dsp:cNvPr id="0" name=""/>
        <dsp:cNvSpPr/>
      </dsp:nvSpPr>
      <dsp:spPr>
        <a:xfrm>
          <a:off x="9345731" y="174878"/>
          <a:ext cx="2830958" cy="169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Blows from sea to land.</a:t>
          </a:r>
        </a:p>
      </dsp:txBody>
      <dsp:txXfrm>
        <a:off x="9345731" y="174878"/>
        <a:ext cx="2830958" cy="1698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D1ED4-1E28-4B26-BF3C-D94A79533043}">
      <dsp:nvSpPr>
        <dsp:cNvPr id="0" name=""/>
        <dsp:cNvSpPr/>
      </dsp:nvSpPr>
      <dsp:spPr>
        <a:xfrm>
          <a:off x="304799" y="1677124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Solid:- Ice</a:t>
          </a:r>
        </a:p>
      </dsp:txBody>
      <dsp:txXfrm>
        <a:off x="304799" y="1677124"/>
        <a:ext cx="5486399" cy="498763"/>
      </dsp:txXfrm>
    </dsp:sp>
    <dsp:sp modelId="{5E5C2D9C-FF35-404A-A4D2-43B5EFF62C5F}">
      <dsp:nvSpPr>
        <dsp:cNvPr id="0" name=""/>
        <dsp:cNvSpPr/>
      </dsp:nvSpPr>
      <dsp:spPr>
        <a:xfrm>
          <a:off x="30479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F9EB1-B90D-448A-AA8A-E433F4139F9F}">
      <dsp:nvSpPr>
        <dsp:cNvPr id="0" name=""/>
        <dsp:cNvSpPr/>
      </dsp:nvSpPr>
      <dsp:spPr>
        <a:xfrm>
          <a:off x="107899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5B3C-0A0A-49FA-8D2B-0DCE7418DE21}">
      <dsp:nvSpPr>
        <dsp:cNvPr id="0" name=""/>
        <dsp:cNvSpPr/>
      </dsp:nvSpPr>
      <dsp:spPr>
        <a:xfrm>
          <a:off x="1853183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BB322-5965-4031-B931-B82203F832CD}">
      <dsp:nvSpPr>
        <dsp:cNvPr id="0" name=""/>
        <dsp:cNvSpPr/>
      </dsp:nvSpPr>
      <dsp:spPr>
        <a:xfrm>
          <a:off x="2627375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92AD-0308-41A6-9B64-7226C822709D}">
      <dsp:nvSpPr>
        <dsp:cNvPr id="0" name=""/>
        <dsp:cNvSpPr/>
      </dsp:nvSpPr>
      <dsp:spPr>
        <a:xfrm>
          <a:off x="3401567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13376-F428-4D63-BD97-2ADDFBF6F3F3}">
      <dsp:nvSpPr>
        <dsp:cNvPr id="0" name=""/>
        <dsp:cNvSpPr/>
      </dsp:nvSpPr>
      <dsp:spPr>
        <a:xfrm>
          <a:off x="417575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436A0-AD40-47ED-9529-46E4B787EAEB}">
      <dsp:nvSpPr>
        <dsp:cNvPr id="0" name=""/>
        <dsp:cNvSpPr/>
      </dsp:nvSpPr>
      <dsp:spPr>
        <a:xfrm>
          <a:off x="494995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4E9D-CCC0-4A1D-8153-8836BDE46B28}">
      <dsp:nvSpPr>
        <dsp:cNvPr id="0" name=""/>
        <dsp:cNvSpPr/>
      </dsp:nvSpPr>
      <dsp:spPr>
        <a:xfrm>
          <a:off x="304799" y="2406480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Liquid:- Water</a:t>
          </a:r>
        </a:p>
      </dsp:txBody>
      <dsp:txXfrm>
        <a:off x="304799" y="2406480"/>
        <a:ext cx="5486399" cy="498763"/>
      </dsp:txXfrm>
    </dsp:sp>
    <dsp:sp modelId="{18224366-2490-42BB-B122-61AD2042A70B}">
      <dsp:nvSpPr>
        <dsp:cNvPr id="0" name=""/>
        <dsp:cNvSpPr/>
      </dsp:nvSpPr>
      <dsp:spPr>
        <a:xfrm>
          <a:off x="30479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1087-D53E-4662-BEA2-AF227AF01B1D}">
      <dsp:nvSpPr>
        <dsp:cNvPr id="0" name=""/>
        <dsp:cNvSpPr/>
      </dsp:nvSpPr>
      <dsp:spPr>
        <a:xfrm>
          <a:off x="107899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D581-56A9-4394-8ACA-7741DDE3C596}">
      <dsp:nvSpPr>
        <dsp:cNvPr id="0" name=""/>
        <dsp:cNvSpPr/>
      </dsp:nvSpPr>
      <dsp:spPr>
        <a:xfrm>
          <a:off x="1853183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B85D0-D7FA-4E28-BBCF-CBC2130470EF}">
      <dsp:nvSpPr>
        <dsp:cNvPr id="0" name=""/>
        <dsp:cNvSpPr/>
      </dsp:nvSpPr>
      <dsp:spPr>
        <a:xfrm>
          <a:off x="2627375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FC668-DAFC-41FA-BE2F-CC159FF20207}">
      <dsp:nvSpPr>
        <dsp:cNvPr id="0" name=""/>
        <dsp:cNvSpPr/>
      </dsp:nvSpPr>
      <dsp:spPr>
        <a:xfrm>
          <a:off x="3401567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5684-E418-4958-B2FA-00FCE2ED3E20}">
      <dsp:nvSpPr>
        <dsp:cNvPr id="0" name=""/>
        <dsp:cNvSpPr/>
      </dsp:nvSpPr>
      <dsp:spPr>
        <a:xfrm>
          <a:off x="417575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DEDD-BAE1-4E8E-89E0-396F5E86A6A5}">
      <dsp:nvSpPr>
        <dsp:cNvPr id="0" name=""/>
        <dsp:cNvSpPr/>
      </dsp:nvSpPr>
      <dsp:spPr>
        <a:xfrm>
          <a:off x="494995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C8F0-2B0C-4CF7-BC72-82021ACECD48}">
      <dsp:nvSpPr>
        <dsp:cNvPr id="0" name=""/>
        <dsp:cNvSpPr/>
      </dsp:nvSpPr>
      <dsp:spPr>
        <a:xfrm>
          <a:off x="304799" y="3135837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Gases:- Water </a:t>
          </a:r>
          <a:r>
            <a:rPr lang="en-US" sz="2400" kern="1200" dirty="0" err="1"/>
            <a:t>vapour</a:t>
          </a:r>
          <a:endParaRPr lang="en-US" sz="2400" kern="1200" dirty="0"/>
        </a:p>
      </dsp:txBody>
      <dsp:txXfrm>
        <a:off x="304799" y="3135837"/>
        <a:ext cx="5486399" cy="498763"/>
      </dsp:txXfrm>
    </dsp:sp>
    <dsp:sp modelId="{8E68BC4F-3787-4544-A835-124C7E6E887C}">
      <dsp:nvSpPr>
        <dsp:cNvPr id="0" name=""/>
        <dsp:cNvSpPr/>
      </dsp:nvSpPr>
      <dsp:spPr>
        <a:xfrm>
          <a:off x="30479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3299-B2FB-432B-B0B2-97914B08126B}">
      <dsp:nvSpPr>
        <dsp:cNvPr id="0" name=""/>
        <dsp:cNvSpPr/>
      </dsp:nvSpPr>
      <dsp:spPr>
        <a:xfrm>
          <a:off x="107899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1FB63-E6A8-46D9-BD1E-AD5ECF3C4551}">
      <dsp:nvSpPr>
        <dsp:cNvPr id="0" name=""/>
        <dsp:cNvSpPr/>
      </dsp:nvSpPr>
      <dsp:spPr>
        <a:xfrm>
          <a:off x="1853183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EA826-778E-4F4A-B819-2DCCCF6DE823}">
      <dsp:nvSpPr>
        <dsp:cNvPr id="0" name=""/>
        <dsp:cNvSpPr/>
      </dsp:nvSpPr>
      <dsp:spPr>
        <a:xfrm>
          <a:off x="2627375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B633-F6E6-4138-BC50-1D7FD9253326}">
      <dsp:nvSpPr>
        <dsp:cNvPr id="0" name=""/>
        <dsp:cNvSpPr/>
      </dsp:nvSpPr>
      <dsp:spPr>
        <a:xfrm>
          <a:off x="3401567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E1639-1620-4A60-BBB4-02B1DFA5E580}">
      <dsp:nvSpPr>
        <dsp:cNvPr id="0" name=""/>
        <dsp:cNvSpPr/>
      </dsp:nvSpPr>
      <dsp:spPr>
        <a:xfrm>
          <a:off x="417575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EE605-B55D-435E-8E83-CEE64A1B9B98}">
      <dsp:nvSpPr>
        <dsp:cNvPr id="0" name=""/>
        <dsp:cNvSpPr/>
      </dsp:nvSpPr>
      <dsp:spPr>
        <a:xfrm>
          <a:off x="494995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7C14-B0F5-450C-B075-7C6D87978B08}">
      <dsp:nvSpPr>
        <dsp:cNvPr id="0" name=""/>
        <dsp:cNvSpPr/>
      </dsp:nvSpPr>
      <dsp:spPr>
        <a:xfrm>
          <a:off x="675679" y="962"/>
          <a:ext cx="4744639" cy="2846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Different states of water:-</a:t>
          </a:r>
        </a:p>
      </dsp:txBody>
      <dsp:txXfrm>
        <a:off x="675679" y="962"/>
        <a:ext cx="4744639" cy="2846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DA6D0-BB5C-4330-974A-BF5407620C73}">
      <dsp:nvSpPr>
        <dsp:cNvPr id="0" name=""/>
        <dsp:cNvSpPr/>
      </dsp:nvSpPr>
      <dsp:spPr>
        <a:xfrm>
          <a:off x="683048" y="1647"/>
          <a:ext cx="4729921" cy="2046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process by which water changes into water </a:t>
          </a:r>
          <a:r>
            <a:rPr lang="en-US" sz="3500" kern="1200" dirty="0" err="1"/>
            <a:t>vapour</a:t>
          </a:r>
          <a:r>
            <a:rPr lang="en-US" sz="3500" kern="1200" dirty="0"/>
            <a:t> is called evaporation.</a:t>
          </a:r>
        </a:p>
      </dsp:txBody>
      <dsp:txXfrm>
        <a:off x="683048" y="1647"/>
        <a:ext cx="4729921" cy="2046684"/>
      </dsp:txXfrm>
    </dsp:sp>
    <dsp:sp modelId="{8E280337-C4A4-406C-87EB-E5FE3E2E4489}">
      <dsp:nvSpPr>
        <dsp:cNvPr id="0" name=""/>
        <dsp:cNvSpPr/>
      </dsp:nvSpPr>
      <dsp:spPr>
        <a:xfrm>
          <a:off x="6780291" y="1647"/>
          <a:ext cx="4727431" cy="2046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 change of water vapour to water on cooling is called condensation.</a:t>
          </a:r>
          <a:endParaRPr lang="en-US" sz="3500" kern="1200" dirty="0"/>
        </a:p>
      </dsp:txBody>
      <dsp:txXfrm>
        <a:off x="6780291" y="1647"/>
        <a:ext cx="4727431" cy="2046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6E5A-E074-4815-84F2-4BFFFF690EE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DF2E-4194-4290-918B-A874CAE99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DF2E-4194-4290-918B-A874CAE999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50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C4F296-F702-4B11-A7B6-F2B4F4EFEEAA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AIR,WATER AND WEATHER</a:t>
            </a:r>
          </a:p>
        </p:txBody>
      </p:sp>
    </p:spTree>
    <p:extLst>
      <p:ext uri="{BB962C8B-B14F-4D97-AF65-F5344CB8AC3E}">
        <p14:creationId xmlns:p14="http://schemas.microsoft.com/office/powerpoint/2010/main" val="241424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2AD835-7135-4A31-BBB2-2D611DF93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8508"/>
              </p:ext>
            </p:extLst>
          </p:nvPr>
        </p:nvGraphicFramePr>
        <p:xfrm>
          <a:off x="6096000" y="1424354"/>
          <a:ext cx="6095999" cy="543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B7B2D2-74ED-480E-A50E-711F787E1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301385"/>
              </p:ext>
            </p:extLst>
          </p:nvPr>
        </p:nvGraphicFramePr>
        <p:xfrm>
          <a:off x="6095999" y="-1"/>
          <a:ext cx="6095999" cy="284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7A225E40-736B-4F9B-AE76-2B8ED3A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5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55106"/>
      </p:ext>
    </p:extLst>
  </p:cSld>
  <p:clrMapOvr>
    <a:masterClrMapping/>
  </p:clrMapOvr>
  <p:transition spd="slow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44B30-9EDA-4461-AD35-B0756E5BDE0E}"/>
              </a:ext>
            </a:extLst>
          </p:cNvPr>
          <p:cNvSpPr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Types of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65325-FBD2-4EB0-8AE9-AA475CBE2727}"/>
              </a:ext>
            </a:extLst>
          </p:cNvPr>
          <p:cNvSpPr txBox="1"/>
          <p:nvPr/>
        </p:nvSpPr>
        <p:spPr>
          <a:xfrm>
            <a:off x="0" y="92333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Land Breeze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DF4B9-A543-41D3-BCC2-BEED51BA15B6}"/>
              </a:ext>
            </a:extLst>
          </p:cNvPr>
          <p:cNvSpPr txBox="1"/>
          <p:nvPr/>
        </p:nvSpPr>
        <p:spPr>
          <a:xfrm>
            <a:off x="6095999" y="923330"/>
            <a:ext cx="6096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Sea Breeze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A4E8E4-399F-4A2E-BE8D-1F99B1D02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338641"/>
              </p:ext>
            </p:extLst>
          </p:nvPr>
        </p:nvGraphicFramePr>
        <p:xfrm>
          <a:off x="0" y="1846660"/>
          <a:ext cx="12180258" cy="204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land breeze">
            <a:extLst>
              <a:ext uri="{FF2B5EF4-FFF2-40B4-BE49-F238E27FC236}">
                <a16:creationId xmlns:a16="http://schemas.microsoft.com/office/drawing/2014/main" id="{997407B5-94C0-4C74-B683-5BBED62C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" y="3917269"/>
            <a:ext cx="6046737" cy="28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and breeze">
            <a:extLst>
              <a:ext uri="{FF2B5EF4-FFF2-40B4-BE49-F238E27FC236}">
                <a16:creationId xmlns:a16="http://schemas.microsoft.com/office/drawing/2014/main" id="{85D8CFCF-33CF-47C0-B6D4-40F3D513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53" y="3947744"/>
            <a:ext cx="6046739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4DBB02-8528-49F5-BAB0-6F7E6B61A050}"/>
              </a:ext>
            </a:extLst>
          </p:cNvPr>
          <p:cNvSpPr/>
          <p:nvPr/>
        </p:nvSpPr>
        <p:spPr>
          <a:xfrm>
            <a:off x="6085448" y="958370"/>
            <a:ext cx="0" cy="585216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F9B391-4926-4AA4-A254-7FF2F6B49918}"/>
              </a:ext>
            </a:extLst>
          </p:cNvPr>
          <p:cNvSpPr/>
          <p:nvPr/>
        </p:nvSpPr>
        <p:spPr>
          <a:xfrm rot="16200000">
            <a:off x="5638230" y="-5604793"/>
            <a:ext cx="914400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14017-2B7F-434C-9221-147DBAFCB50F}"/>
              </a:ext>
            </a:extLst>
          </p:cNvPr>
          <p:cNvSpPr/>
          <p:nvPr/>
        </p:nvSpPr>
        <p:spPr>
          <a:xfrm rot="16200000">
            <a:off x="5641162" y="-4687466"/>
            <a:ext cx="914400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BE0A7-7EAB-4DCB-9B79-1481EDD0B62F}"/>
              </a:ext>
            </a:extLst>
          </p:cNvPr>
          <p:cNvSpPr/>
          <p:nvPr/>
        </p:nvSpPr>
        <p:spPr>
          <a:xfrm rot="16200000">
            <a:off x="5071721" y="-3206551"/>
            <a:ext cx="2041564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2E250-9C05-45CC-A173-9A1F604B4672}"/>
              </a:ext>
            </a:extLst>
          </p:cNvPr>
          <p:cNvSpPr/>
          <p:nvPr/>
        </p:nvSpPr>
        <p:spPr>
          <a:xfrm rot="16200000">
            <a:off x="4633855" y="-728878"/>
            <a:ext cx="2917296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dir="d"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9FA273-7B3A-4ECE-96AD-88549AEB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018695"/>
              </p:ext>
            </p:extLst>
          </p:nvPr>
        </p:nvGraphicFramePr>
        <p:xfrm>
          <a:off x="6096000" y="1424354"/>
          <a:ext cx="6095999" cy="543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9067CF-3B5C-4713-89C0-685C8B17A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166064"/>
              </p:ext>
            </p:extLst>
          </p:nvPr>
        </p:nvGraphicFramePr>
        <p:xfrm>
          <a:off x="6095999" y="-1"/>
          <a:ext cx="6095999" cy="284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82622F27-E996-44E6-8836-77E80654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07695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82276-3629-43D5-A99F-C6E76A291ADD}"/>
              </a:ext>
            </a:extLst>
          </p:cNvPr>
          <p:cNvSpPr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Evaporation/Condensation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F2343-6DF9-4513-B62A-98078AA96658}"/>
              </a:ext>
            </a:extLst>
          </p:cNvPr>
          <p:cNvSpPr txBox="1"/>
          <p:nvPr/>
        </p:nvSpPr>
        <p:spPr>
          <a:xfrm>
            <a:off x="0" y="92333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Evaporation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B4CF-CBD6-45F4-AEAB-82B3FE1B6BA5}"/>
              </a:ext>
            </a:extLst>
          </p:cNvPr>
          <p:cNvSpPr txBox="1"/>
          <p:nvPr/>
        </p:nvSpPr>
        <p:spPr>
          <a:xfrm>
            <a:off x="6095999" y="923330"/>
            <a:ext cx="6096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Condensation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8C2F32-777C-4552-B21A-281EB6A14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944151"/>
              </p:ext>
            </p:extLst>
          </p:nvPr>
        </p:nvGraphicFramePr>
        <p:xfrm>
          <a:off x="-2" y="1846660"/>
          <a:ext cx="12191999" cy="204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4" descr="Image result for land breeze">
            <a:extLst>
              <a:ext uri="{FF2B5EF4-FFF2-40B4-BE49-F238E27FC236}">
                <a16:creationId xmlns:a16="http://schemas.microsoft.com/office/drawing/2014/main" id="{FAAD31F2-E737-4E59-9127-38360D80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" y="3917269"/>
            <a:ext cx="6046737" cy="28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land breeze">
            <a:extLst>
              <a:ext uri="{FF2B5EF4-FFF2-40B4-BE49-F238E27FC236}">
                <a16:creationId xmlns:a16="http://schemas.microsoft.com/office/drawing/2014/main" id="{AEF34035-A9B5-4BF8-810C-3EB8EDB5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53" y="3947744"/>
            <a:ext cx="6046739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B095D8-7C0A-49F8-AC24-6DA1722BE65E}"/>
              </a:ext>
            </a:extLst>
          </p:cNvPr>
          <p:cNvSpPr/>
          <p:nvPr/>
        </p:nvSpPr>
        <p:spPr>
          <a:xfrm>
            <a:off x="6085448" y="958370"/>
            <a:ext cx="0" cy="585216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2079B-9702-420D-8DA5-9189E5BF5E62}"/>
              </a:ext>
            </a:extLst>
          </p:cNvPr>
          <p:cNvSpPr/>
          <p:nvPr/>
        </p:nvSpPr>
        <p:spPr>
          <a:xfrm rot="16200000">
            <a:off x="5638230" y="-5604793"/>
            <a:ext cx="914400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E9CD13-CEDD-4134-9A70-6E25299008FA}"/>
              </a:ext>
            </a:extLst>
          </p:cNvPr>
          <p:cNvSpPr/>
          <p:nvPr/>
        </p:nvSpPr>
        <p:spPr>
          <a:xfrm rot="16200000">
            <a:off x="5641162" y="-4687466"/>
            <a:ext cx="914400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15322-FC7A-4262-8723-77EED133842C}"/>
              </a:ext>
            </a:extLst>
          </p:cNvPr>
          <p:cNvSpPr/>
          <p:nvPr/>
        </p:nvSpPr>
        <p:spPr>
          <a:xfrm rot="16200000">
            <a:off x="5071721" y="-3206551"/>
            <a:ext cx="2041564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36B8E-1CC9-41FD-A5F6-FF0B31CCC2DB}"/>
              </a:ext>
            </a:extLst>
          </p:cNvPr>
          <p:cNvSpPr/>
          <p:nvPr/>
        </p:nvSpPr>
        <p:spPr>
          <a:xfrm rot="16200000">
            <a:off x="4633855" y="-728878"/>
            <a:ext cx="2917296" cy="121615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13BE-E14A-4A5D-984B-9D4217B357DB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Water Cycle</a:t>
            </a:r>
            <a:endParaRPr lang="en-US" sz="5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B3DCF1-C3FA-4EA0-BA03-417FE8313582}"/>
              </a:ext>
            </a:extLst>
          </p:cNvPr>
          <p:cNvGrpSpPr/>
          <p:nvPr/>
        </p:nvGrpSpPr>
        <p:grpSpPr>
          <a:xfrm>
            <a:off x="0" y="923331"/>
            <a:ext cx="12191999" cy="1424216"/>
            <a:chOff x="675679" y="962"/>
            <a:chExt cx="4744639" cy="28467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381367-4280-43DD-8337-EFF8C6AD9FB4}"/>
                </a:ext>
              </a:extLst>
            </p:cNvPr>
            <p:cNvSpPr/>
            <p:nvPr/>
          </p:nvSpPr>
          <p:spPr>
            <a:xfrm>
              <a:off x="675679" y="962"/>
              <a:ext cx="4744639" cy="28467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8906AC-0977-46AB-8EFE-E42124D0D44B}"/>
                </a:ext>
              </a:extLst>
            </p:cNvPr>
            <p:cNvSpPr txBox="1"/>
            <p:nvPr/>
          </p:nvSpPr>
          <p:spPr>
            <a:xfrm>
              <a:off x="675679" y="962"/>
              <a:ext cx="4744639" cy="2846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0030" tIns="240030" rIns="240030" bIns="24003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The cycle of evaporation, condensation and precipitation in nature is called water cycle.</a:t>
              </a:r>
            </a:p>
          </p:txBody>
        </p:sp>
      </p:grpSp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8067588D-AC9B-4B00-BDE1-6C26B20B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7547"/>
            <a:ext cx="12192000" cy="4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0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62713-93DB-49E0-AF3D-EE35E2985235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  <a:softEdge rad="635000"/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txBody>
          <a:bodyPr wrap="square" lIns="91440" tIns="45720" rIns="91440" bIns="45720">
            <a:prstTxWarp prst="textDeflate">
              <a:avLst>
                <a:gd name="adj" fmla="val 19408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88C8F-8FCA-4587-8AF8-0E1D435884A3}"/>
              </a:ext>
            </a:extLst>
          </p:cNvPr>
          <p:cNvGrpSpPr/>
          <p:nvPr/>
        </p:nvGrpSpPr>
        <p:grpSpPr>
          <a:xfrm>
            <a:off x="9222973" y="4333758"/>
            <a:ext cx="1940489" cy="1935441"/>
            <a:chOff x="4961473" y="2277740"/>
            <a:chExt cx="1940489" cy="1303524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645DF5F-0A1F-46FF-A0C6-281FF115E5BC}"/>
                </a:ext>
              </a:extLst>
            </p:cNvPr>
            <p:cNvSpPr/>
            <p:nvPr/>
          </p:nvSpPr>
          <p:spPr>
            <a:xfrm rot="5400000">
              <a:off x="5279956" y="1959257"/>
              <a:ext cx="1303524" cy="194048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Hexagon 4">
              <a:extLst>
                <a:ext uri="{FF2B5EF4-FFF2-40B4-BE49-F238E27FC236}">
                  <a16:creationId xmlns:a16="http://schemas.microsoft.com/office/drawing/2014/main" id="{2420AB4A-4E6F-46BD-A0F4-09219CEADA71}"/>
                </a:ext>
              </a:extLst>
            </p:cNvPr>
            <p:cNvSpPr txBox="1"/>
            <p:nvPr/>
          </p:nvSpPr>
          <p:spPr>
            <a:xfrm>
              <a:off x="5284888" y="2494993"/>
              <a:ext cx="1293659" cy="869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Asha</a:t>
              </a:r>
              <a:r>
                <a:rPr lang="en-US" sz="2400" kern="1200" dirty="0"/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837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</TotalTime>
  <Words>110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Pradhyut Singh</dc:creator>
  <cp:lastModifiedBy>Pradhyut Singh</cp:lastModifiedBy>
  <cp:revision>34</cp:revision>
  <dcterms:created xsi:type="dcterms:W3CDTF">2020-12-02T18:26:18Z</dcterms:created>
  <dcterms:modified xsi:type="dcterms:W3CDTF">2021-03-14T15:03:36Z</dcterms:modified>
</cp:coreProperties>
</file>