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dhyut Singh" initials="PS" lastIdx="1" clrIdx="0">
    <p:extLst>
      <p:ext uri="{19B8F6BF-5375-455C-9EA6-DF929625EA0E}">
        <p15:presenceInfo xmlns:p15="http://schemas.microsoft.com/office/powerpoint/2012/main" userId="8a349a3494d375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BB22B-C4BC-4D08-AF8D-8107F12D9F84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34B680-5755-42D4-8FA6-4887833935B1}">
      <dgm:prSet/>
      <dgm:spPr/>
      <dgm:t>
        <a:bodyPr/>
        <a:lstStyle/>
        <a:p>
          <a:r>
            <a:rPr lang="en-US"/>
            <a:t>Central government</a:t>
          </a:r>
        </a:p>
      </dgm:t>
    </dgm:pt>
    <dgm:pt modelId="{65C96441-F5B5-4FC9-AEFC-3B0229A29126}" type="parTrans" cxnId="{E5DEC243-C375-4834-A0E1-90D3D77CE790}">
      <dgm:prSet/>
      <dgm:spPr/>
      <dgm:t>
        <a:bodyPr/>
        <a:lstStyle/>
        <a:p>
          <a:endParaRPr lang="en-US"/>
        </a:p>
      </dgm:t>
    </dgm:pt>
    <dgm:pt modelId="{1EFA3871-C0C7-4358-8ECD-B30568C82860}" type="sibTrans" cxnId="{E5DEC243-C375-4834-A0E1-90D3D77CE790}">
      <dgm:prSet/>
      <dgm:spPr/>
      <dgm:t>
        <a:bodyPr/>
        <a:lstStyle/>
        <a:p>
          <a:endParaRPr lang="en-US"/>
        </a:p>
      </dgm:t>
    </dgm:pt>
    <dgm:pt modelId="{3D9C51F6-8FFB-49F6-918D-231BE96D9BE2}">
      <dgm:prSet/>
      <dgm:spPr/>
      <dgm:t>
        <a:bodyPr/>
        <a:lstStyle/>
        <a:p>
          <a:r>
            <a:rPr lang="en-US" dirty="0"/>
            <a:t>State government</a:t>
          </a:r>
        </a:p>
      </dgm:t>
    </dgm:pt>
    <dgm:pt modelId="{5B48CD96-CD8A-4659-BD56-22B1AD616B25}" type="parTrans" cxnId="{65D5912F-96F7-49F6-B043-88871CE3FC14}">
      <dgm:prSet/>
      <dgm:spPr/>
      <dgm:t>
        <a:bodyPr/>
        <a:lstStyle/>
        <a:p>
          <a:endParaRPr lang="en-US"/>
        </a:p>
      </dgm:t>
    </dgm:pt>
    <dgm:pt modelId="{53744512-4EC6-4E8E-8CA7-7097BC6AB302}" type="sibTrans" cxnId="{65D5912F-96F7-49F6-B043-88871CE3FC14}">
      <dgm:prSet/>
      <dgm:spPr/>
      <dgm:t>
        <a:bodyPr/>
        <a:lstStyle/>
        <a:p>
          <a:endParaRPr lang="en-US"/>
        </a:p>
      </dgm:t>
    </dgm:pt>
    <dgm:pt modelId="{0F48AD04-98AF-49C6-AB67-FF2BBA796866}">
      <dgm:prSet/>
      <dgm:spPr/>
      <dgm:t>
        <a:bodyPr/>
        <a:lstStyle/>
        <a:p>
          <a:r>
            <a:rPr lang="en-US"/>
            <a:t>Local self government</a:t>
          </a:r>
        </a:p>
      </dgm:t>
    </dgm:pt>
    <dgm:pt modelId="{26F89006-ADBA-4D8C-B768-51C2C3A5C48C}" type="parTrans" cxnId="{BF0F9ED6-0F8C-4F40-A286-24C4ED03ED5B}">
      <dgm:prSet/>
      <dgm:spPr/>
      <dgm:t>
        <a:bodyPr/>
        <a:lstStyle/>
        <a:p>
          <a:endParaRPr lang="en-US"/>
        </a:p>
      </dgm:t>
    </dgm:pt>
    <dgm:pt modelId="{3ED96548-7CDD-4F3F-A390-6D8C91BFB090}" type="sibTrans" cxnId="{BF0F9ED6-0F8C-4F40-A286-24C4ED03ED5B}">
      <dgm:prSet/>
      <dgm:spPr/>
      <dgm:t>
        <a:bodyPr/>
        <a:lstStyle/>
        <a:p>
          <a:endParaRPr lang="en-US"/>
        </a:p>
      </dgm:t>
    </dgm:pt>
    <dgm:pt modelId="{531001B8-4D41-4477-9EF4-93E1B97A35C2}" type="pres">
      <dgm:prSet presAssocID="{8AABB22B-C4BC-4D08-AF8D-8107F12D9F84}" presName="Name0" presStyleCnt="0">
        <dgm:presLayoutVars>
          <dgm:chMax/>
          <dgm:chPref/>
          <dgm:dir/>
        </dgm:presLayoutVars>
      </dgm:prSet>
      <dgm:spPr/>
    </dgm:pt>
    <dgm:pt modelId="{03CC314A-5F8B-4865-B74B-0E86F39A10EA}" type="pres">
      <dgm:prSet presAssocID="{2B34B680-5755-42D4-8FA6-4887833935B1}" presName="parenttextcomposite" presStyleCnt="0"/>
      <dgm:spPr/>
    </dgm:pt>
    <dgm:pt modelId="{F83D1ED4-1E28-4B26-BF3C-D94A79533043}" type="pres">
      <dgm:prSet presAssocID="{2B34B680-5755-42D4-8FA6-4887833935B1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9B39FCE5-01F1-4019-AFFE-4C54973D52DC}" type="pres">
      <dgm:prSet presAssocID="{2B34B680-5755-42D4-8FA6-4887833935B1}" presName="parallelogramComposite" presStyleCnt="0"/>
      <dgm:spPr/>
    </dgm:pt>
    <dgm:pt modelId="{5E5C2D9C-FF35-404A-A4D2-43B5EFF62C5F}" type="pres">
      <dgm:prSet presAssocID="{2B34B680-5755-42D4-8FA6-4887833935B1}" presName="parallelogram1" presStyleLbl="alignNode1" presStyleIdx="0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0BEF9EB1-B90D-448A-AA8A-E433F4139F9F}" type="pres">
      <dgm:prSet presAssocID="{2B34B680-5755-42D4-8FA6-4887833935B1}" presName="parallelogram2" presStyleLbl="alignNode1" presStyleIdx="1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72B55B3C-0A0A-49FA-8D2B-0DCE7418DE21}" type="pres">
      <dgm:prSet presAssocID="{2B34B680-5755-42D4-8FA6-4887833935B1}" presName="parallelogram3" presStyleLbl="alignNode1" presStyleIdx="2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30ABB322-5965-4031-B931-B82203F832CD}" type="pres">
      <dgm:prSet presAssocID="{2B34B680-5755-42D4-8FA6-4887833935B1}" presName="parallelogram4" presStyleLbl="alignNode1" presStyleIdx="3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6A9992AD-0308-41A6-9B64-7226C822709D}" type="pres">
      <dgm:prSet presAssocID="{2B34B680-5755-42D4-8FA6-4887833935B1}" presName="parallelogram5" presStyleLbl="alignNode1" presStyleIdx="4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1E913376-F428-4D63-BD97-2ADDFBF6F3F3}" type="pres">
      <dgm:prSet presAssocID="{2B34B680-5755-42D4-8FA6-4887833935B1}" presName="parallelogram6" presStyleLbl="alignNode1" presStyleIdx="5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CAE436A0-AD40-47ED-9529-46E4B787EAEB}" type="pres">
      <dgm:prSet presAssocID="{2B34B680-5755-42D4-8FA6-4887833935B1}" presName="parallelogram7" presStyleLbl="alignNode1" presStyleIdx="6" presStyleCnt="2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</dgm:pt>
    <dgm:pt modelId="{DE4882CC-021F-4D6A-984D-A70C2EBA8F35}" type="pres">
      <dgm:prSet presAssocID="{1EFA3871-C0C7-4358-8ECD-B30568C82860}" presName="sibTrans" presStyleCnt="0"/>
      <dgm:spPr/>
    </dgm:pt>
    <dgm:pt modelId="{730D7D8A-B2A6-46A9-B7C1-AD4B02C97803}" type="pres">
      <dgm:prSet presAssocID="{3D9C51F6-8FFB-49F6-918D-231BE96D9BE2}" presName="parenttextcomposite" presStyleCnt="0"/>
      <dgm:spPr/>
    </dgm:pt>
    <dgm:pt modelId="{919B4E9D-CCC0-4A1D-8153-8836BDE46B28}" type="pres">
      <dgm:prSet presAssocID="{3D9C51F6-8FFB-49F6-918D-231BE96D9BE2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EEAB8D50-D9DA-4FD3-B92F-84F34E0E38CE}" type="pres">
      <dgm:prSet presAssocID="{3D9C51F6-8FFB-49F6-918D-231BE96D9BE2}" presName="parallelogramComposite" presStyleCnt="0"/>
      <dgm:spPr/>
    </dgm:pt>
    <dgm:pt modelId="{18224366-2490-42BB-B122-61AD2042A70B}" type="pres">
      <dgm:prSet presAssocID="{3D9C51F6-8FFB-49F6-918D-231BE96D9BE2}" presName="parallelogram1" presStyleLbl="alignNode1" presStyleIdx="7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BBD51087-D53E-4662-BEA2-AF227AF01B1D}" type="pres">
      <dgm:prSet presAssocID="{3D9C51F6-8FFB-49F6-918D-231BE96D9BE2}" presName="parallelogram2" presStyleLbl="alignNode1" presStyleIdx="8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662D581-56A9-4394-8ACA-7741DDE3C596}" type="pres">
      <dgm:prSet presAssocID="{3D9C51F6-8FFB-49F6-918D-231BE96D9BE2}" presName="parallelogram3" presStyleLbl="alignNode1" presStyleIdx="9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DA9B85D0-D7FA-4E28-BBCF-CBC2130470EF}" type="pres">
      <dgm:prSet presAssocID="{3D9C51F6-8FFB-49F6-918D-231BE96D9BE2}" presName="parallelogram4" presStyleLbl="alignNode1" presStyleIdx="10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50EFC668-DAFC-41FA-BE2F-CC159FF20207}" type="pres">
      <dgm:prSet presAssocID="{3D9C51F6-8FFB-49F6-918D-231BE96D9BE2}" presName="parallelogram5" presStyleLbl="alignNode1" presStyleIdx="11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9D315684-E418-4958-B2FA-00FCE2ED3E20}" type="pres">
      <dgm:prSet presAssocID="{3D9C51F6-8FFB-49F6-918D-231BE96D9BE2}" presName="parallelogram6" presStyleLbl="alignNode1" presStyleIdx="12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09B7DEDD-BAE1-4E8E-89E0-396F5E86A6A5}" type="pres">
      <dgm:prSet presAssocID="{3D9C51F6-8FFB-49F6-918D-231BE96D9BE2}" presName="parallelogram7" presStyleLbl="alignNode1" presStyleIdx="13" presStyleCnt="21"/>
      <dgm:spPr>
        <a:solidFill>
          <a:srgbClr val="00B050"/>
        </a:solidFill>
        <a:ln>
          <a:solidFill>
            <a:srgbClr val="00B050"/>
          </a:solidFill>
        </a:ln>
      </dgm:spPr>
    </dgm:pt>
    <dgm:pt modelId="{20D030FE-8F5F-4ACD-92AB-241502138A3D}" type="pres">
      <dgm:prSet presAssocID="{53744512-4EC6-4E8E-8CA7-7097BC6AB302}" presName="sibTrans" presStyleCnt="0"/>
      <dgm:spPr/>
    </dgm:pt>
    <dgm:pt modelId="{493BD92F-AB7E-455C-AD89-E4B4EA83D3ED}" type="pres">
      <dgm:prSet presAssocID="{0F48AD04-98AF-49C6-AB67-FF2BBA796866}" presName="parenttextcomposite" presStyleCnt="0"/>
      <dgm:spPr/>
    </dgm:pt>
    <dgm:pt modelId="{FDD8C8F0-2B0C-4CF7-BC72-82021ACECD48}" type="pres">
      <dgm:prSet presAssocID="{0F48AD04-98AF-49C6-AB67-FF2BBA796866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57BE5AA9-7A76-4A5E-93F0-995D0222AC2B}" type="pres">
      <dgm:prSet presAssocID="{0F48AD04-98AF-49C6-AB67-FF2BBA796866}" presName="parallelogramComposite" presStyleCnt="0"/>
      <dgm:spPr/>
    </dgm:pt>
    <dgm:pt modelId="{8E68BC4F-3787-4544-A835-124C7E6E887C}" type="pres">
      <dgm:prSet presAssocID="{0F48AD04-98AF-49C6-AB67-FF2BBA796866}" presName="parallelogram1" presStyleLbl="alignNode1" presStyleIdx="14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6F83299-B2FB-432B-B0B2-97914B08126B}" type="pres">
      <dgm:prSet presAssocID="{0F48AD04-98AF-49C6-AB67-FF2BBA796866}" presName="parallelogram2" presStyleLbl="alignNode1" presStyleIdx="15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8C81FB63-E6A8-46D9-BD1E-AD5ECF3C4551}" type="pres">
      <dgm:prSet presAssocID="{0F48AD04-98AF-49C6-AB67-FF2BBA796866}" presName="parallelogram3" presStyleLbl="alignNode1" presStyleIdx="16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3D9EA826-778E-4F4A-B819-2DCCCF6DE823}" type="pres">
      <dgm:prSet presAssocID="{0F48AD04-98AF-49C6-AB67-FF2BBA796866}" presName="parallelogram4" presStyleLbl="alignNode1" presStyleIdx="17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2DCFB633-F6E6-4138-BC50-1D7FD9253326}" type="pres">
      <dgm:prSet presAssocID="{0F48AD04-98AF-49C6-AB67-FF2BBA796866}" presName="parallelogram5" presStyleLbl="alignNode1" presStyleIdx="18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C65E1639-1620-4A60-BBB4-02B1DFA5E580}" type="pres">
      <dgm:prSet presAssocID="{0F48AD04-98AF-49C6-AB67-FF2BBA796866}" presName="parallelogram6" presStyleLbl="alignNode1" presStyleIdx="19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  <dgm:pt modelId="{17FEE605-B55D-435E-8E83-CEE64A1B9B98}" type="pres">
      <dgm:prSet presAssocID="{0F48AD04-98AF-49C6-AB67-FF2BBA796866}" presName="parallelogram7" presStyleLbl="alignNode1" presStyleIdx="20" presStyleCnt="2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</dgm:pt>
  </dgm:ptLst>
  <dgm:cxnLst>
    <dgm:cxn modelId="{B2DC5514-1702-4B5E-972B-F8C8AA387E6E}" type="presOf" srcId="{2B34B680-5755-42D4-8FA6-4887833935B1}" destId="{F83D1ED4-1E28-4B26-BF3C-D94A79533043}" srcOrd="0" destOrd="0" presId="urn:microsoft.com/office/officeart/2008/layout/VerticalAccentList"/>
    <dgm:cxn modelId="{A08E822A-87EF-4434-B25A-2DF185FDD5D4}" type="presOf" srcId="{3D9C51F6-8FFB-49F6-918D-231BE96D9BE2}" destId="{919B4E9D-CCC0-4A1D-8153-8836BDE46B28}" srcOrd="0" destOrd="0" presId="urn:microsoft.com/office/officeart/2008/layout/VerticalAccentList"/>
    <dgm:cxn modelId="{65D5912F-96F7-49F6-B043-88871CE3FC14}" srcId="{8AABB22B-C4BC-4D08-AF8D-8107F12D9F84}" destId="{3D9C51F6-8FFB-49F6-918D-231BE96D9BE2}" srcOrd="1" destOrd="0" parTransId="{5B48CD96-CD8A-4659-BD56-22B1AD616B25}" sibTransId="{53744512-4EC6-4E8E-8CA7-7097BC6AB302}"/>
    <dgm:cxn modelId="{E5DEC243-C375-4834-A0E1-90D3D77CE790}" srcId="{8AABB22B-C4BC-4D08-AF8D-8107F12D9F84}" destId="{2B34B680-5755-42D4-8FA6-4887833935B1}" srcOrd="0" destOrd="0" parTransId="{65C96441-F5B5-4FC9-AEFC-3B0229A29126}" sibTransId="{1EFA3871-C0C7-4358-8ECD-B30568C82860}"/>
    <dgm:cxn modelId="{BF0F9ED6-0F8C-4F40-A286-24C4ED03ED5B}" srcId="{8AABB22B-C4BC-4D08-AF8D-8107F12D9F84}" destId="{0F48AD04-98AF-49C6-AB67-FF2BBA796866}" srcOrd="2" destOrd="0" parTransId="{26F89006-ADBA-4D8C-B768-51C2C3A5C48C}" sibTransId="{3ED96548-7CDD-4F3F-A390-6D8C91BFB090}"/>
    <dgm:cxn modelId="{35F235E6-FDE3-4C70-8CD1-E3C33AB656A2}" type="presOf" srcId="{8AABB22B-C4BC-4D08-AF8D-8107F12D9F84}" destId="{531001B8-4D41-4477-9EF4-93E1B97A35C2}" srcOrd="0" destOrd="0" presId="urn:microsoft.com/office/officeart/2008/layout/VerticalAccentList"/>
    <dgm:cxn modelId="{EFCA76FA-8A18-4D00-AC5F-BF55DE933D9E}" type="presOf" srcId="{0F48AD04-98AF-49C6-AB67-FF2BBA796866}" destId="{FDD8C8F0-2B0C-4CF7-BC72-82021ACECD48}" srcOrd="0" destOrd="0" presId="urn:microsoft.com/office/officeart/2008/layout/VerticalAccentList"/>
    <dgm:cxn modelId="{4B174F16-4FFE-4920-80B9-79A3D17570ED}" type="presParOf" srcId="{531001B8-4D41-4477-9EF4-93E1B97A35C2}" destId="{03CC314A-5F8B-4865-B74B-0E86F39A10EA}" srcOrd="0" destOrd="0" presId="urn:microsoft.com/office/officeart/2008/layout/VerticalAccentList"/>
    <dgm:cxn modelId="{702892FD-5C73-412E-9C11-8246BA7800A3}" type="presParOf" srcId="{03CC314A-5F8B-4865-B74B-0E86F39A10EA}" destId="{F83D1ED4-1E28-4B26-BF3C-D94A79533043}" srcOrd="0" destOrd="0" presId="urn:microsoft.com/office/officeart/2008/layout/VerticalAccentList"/>
    <dgm:cxn modelId="{B2B460A7-A118-4EF7-B8F6-CF337AF2F318}" type="presParOf" srcId="{531001B8-4D41-4477-9EF4-93E1B97A35C2}" destId="{9B39FCE5-01F1-4019-AFFE-4C54973D52DC}" srcOrd="1" destOrd="0" presId="urn:microsoft.com/office/officeart/2008/layout/VerticalAccentList"/>
    <dgm:cxn modelId="{45E50B80-F4F1-4C81-8EC4-4F20222E15B9}" type="presParOf" srcId="{9B39FCE5-01F1-4019-AFFE-4C54973D52DC}" destId="{5E5C2D9C-FF35-404A-A4D2-43B5EFF62C5F}" srcOrd="0" destOrd="0" presId="urn:microsoft.com/office/officeart/2008/layout/VerticalAccentList"/>
    <dgm:cxn modelId="{3B8DDB18-A4BD-48BA-B14D-4ED0B7C8994D}" type="presParOf" srcId="{9B39FCE5-01F1-4019-AFFE-4C54973D52DC}" destId="{0BEF9EB1-B90D-448A-AA8A-E433F4139F9F}" srcOrd="1" destOrd="0" presId="urn:microsoft.com/office/officeart/2008/layout/VerticalAccentList"/>
    <dgm:cxn modelId="{CEF4B5C0-5378-4E4F-A8A5-83B632E7875B}" type="presParOf" srcId="{9B39FCE5-01F1-4019-AFFE-4C54973D52DC}" destId="{72B55B3C-0A0A-49FA-8D2B-0DCE7418DE21}" srcOrd="2" destOrd="0" presId="urn:microsoft.com/office/officeart/2008/layout/VerticalAccentList"/>
    <dgm:cxn modelId="{163F0EF4-65F2-498E-95F3-BD3525994EAB}" type="presParOf" srcId="{9B39FCE5-01F1-4019-AFFE-4C54973D52DC}" destId="{30ABB322-5965-4031-B931-B82203F832CD}" srcOrd="3" destOrd="0" presId="urn:microsoft.com/office/officeart/2008/layout/VerticalAccentList"/>
    <dgm:cxn modelId="{F1BE7132-FBD5-4D49-B603-DDCE922AC875}" type="presParOf" srcId="{9B39FCE5-01F1-4019-AFFE-4C54973D52DC}" destId="{6A9992AD-0308-41A6-9B64-7226C822709D}" srcOrd="4" destOrd="0" presId="urn:microsoft.com/office/officeart/2008/layout/VerticalAccentList"/>
    <dgm:cxn modelId="{444800C3-DA11-4ADC-9022-728F8FB86713}" type="presParOf" srcId="{9B39FCE5-01F1-4019-AFFE-4C54973D52DC}" destId="{1E913376-F428-4D63-BD97-2ADDFBF6F3F3}" srcOrd="5" destOrd="0" presId="urn:microsoft.com/office/officeart/2008/layout/VerticalAccentList"/>
    <dgm:cxn modelId="{685A4C07-6C0E-4C04-8A6F-06E45A2251B3}" type="presParOf" srcId="{9B39FCE5-01F1-4019-AFFE-4C54973D52DC}" destId="{CAE436A0-AD40-47ED-9529-46E4B787EAEB}" srcOrd="6" destOrd="0" presId="urn:microsoft.com/office/officeart/2008/layout/VerticalAccentList"/>
    <dgm:cxn modelId="{2B06EB80-5D49-4C1E-AB33-9CB0663F3B53}" type="presParOf" srcId="{531001B8-4D41-4477-9EF4-93E1B97A35C2}" destId="{DE4882CC-021F-4D6A-984D-A70C2EBA8F35}" srcOrd="2" destOrd="0" presId="urn:microsoft.com/office/officeart/2008/layout/VerticalAccentList"/>
    <dgm:cxn modelId="{F48C11B1-C1B2-446F-8C54-41C04AE4479B}" type="presParOf" srcId="{531001B8-4D41-4477-9EF4-93E1B97A35C2}" destId="{730D7D8A-B2A6-46A9-B7C1-AD4B02C97803}" srcOrd="3" destOrd="0" presId="urn:microsoft.com/office/officeart/2008/layout/VerticalAccentList"/>
    <dgm:cxn modelId="{C2E70D6A-998B-42CA-94A2-B59B59924FEA}" type="presParOf" srcId="{730D7D8A-B2A6-46A9-B7C1-AD4B02C97803}" destId="{919B4E9D-CCC0-4A1D-8153-8836BDE46B28}" srcOrd="0" destOrd="0" presId="urn:microsoft.com/office/officeart/2008/layout/VerticalAccentList"/>
    <dgm:cxn modelId="{C1587DF6-0BCB-4966-8D96-823EE67F9305}" type="presParOf" srcId="{531001B8-4D41-4477-9EF4-93E1B97A35C2}" destId="{EEAB8D50-D9DA-4FD3-B92F-84F34E0E38CE}" srcOrd="4" destOrd="0" presId="urn:microsoft.com/office/officeart/2008/layout/VerticalAccentList"/>
    <dgm:cxn modelId="{5FBE7745-5D25-4548-986E-16554C9C50FE}" type="presParOf" srcId="{EEAB8D50-D9DA-4FD3-B92F-84F34E0E38CE}" destId="{18224366-2490-42BB-B122-61AD2042A70B}" srcOrd="0" destOrd="0" presId="urn:microsoft.com/office/officeart/2008/layout/VerticalAccentList"/>
    <dgm:cxn modelId="{ACB6E042-7B12-41D7-A01B-F7E31AB9A6F5}" type="presParOf" srcId="{EEAB8D50-D9DA-4FD3-B92F-84F34E0E38CE}" destId="{BBD51087-D53E-4662-BEA2-AF227AF01B1D}" srcOrd="1" destOrd="0" presId="urn:microsoft.com/office/officeart/2008/layout/VerticalAccentList"/>
    <dgm:cxn modelId="{1B85F7A4-C5AF-4FE2-BD78-626D32CB6A28}" type="presParOf" srcId="{EEAB8D50-D9DA-4FD3-B92F-84F34E0E38CE}" destId="{2662D581-56A9-4394-8ACA-7741DDE3C596}" srcOrd="2" destOrd="0" presId="urn:microsoft.com/office/officeart/2008/layout/VerticalAccentList"/>
    <dgm:cxn modelId="{8284D09B-4A9D-4471-B113-7BCD596B587C}" type="presParOf" srcId="{EEAB8D50-D9DA-4FD3-B92F-84F34E0E38CE}" destId="{DA9B85D0-D7FA-4E28-BBCF-CBC2130470EF}" srcOrd="3" destOrd="0" presId="urn:microsoft.com/office/officeart/2008/layout/VerticalAccentList"/>
    <dgm:cxn modelId="{07AB5DC9-CED9-4223-8ED7-20AC02A93E82}" type="presParOf" srcId="{EEAB8D50-D9DA-4FD3-B92F-84F34E0E38CE}" destId="{50EFC668-DAFC-41FA-BE2F-CC159FF20207}" srcOrd="4" destOrd="0" presId="urn:microsoft.com/office/officeart/2008/layout/VerticalAccentList"/>
    <dgm:cxn modelId="{87FE15AB-F583-49C8-876E-F2C8B5EB0F56}" type="presParOf" srcId="{EEAB8D50-D9DA-4FD3-B92F-84F34E0E38CE}" destId="{9D315684-E418-4958-B2FA-00FCE2ED3E20}" srcOrd="5" destOrd="0" presId="urn:microsoft.com/office/officeart/2008/layout/VerticalAccentList"/>
    <dgm:cxn modelId="{12838598-50BC-4D3A-ABC1-53C22FEA3AC2}" type="presParOf" srcId="{EEAB8D50-D9DA-4FD3-B92F-84F34E0E38CE}" destId="{09B7DEDD-BAE1-4E8E-89E0-396F5E86A6A5}" srcOrd="6" destOrd="0" presId="urn:microsoft.com/office/officeart/2008/layout/VerticalAccentList"/>
    <dgm:cxn modelId="{8AEE4605-76C7-4040-A185-1EDA8E54B5F4}" type="presParOf" srcId="{531001B8-4D41-4477-9EF4-93E1B97A35C2}" destId="{20D030FE-8F5F-4ACD-92AB-241502138A3D}" srcOrd="5" destOrd="0" presId="urn:microsoft.com/office/officeart/2008/layout/VerticalAccentList"/>
    <dgm:cxn modelId="{AB0A6093-0809-40F7-B223-4073B95BBF03}" type="presParOf" srcId="{531001B8-4D41-4477-9EF4-93E1B97A35C2}" destId="{493BD92F-AB7E-455C-AD89-E4B4EA83D3ED}" srcOrd="6" destOrd="0" presId="urn:microsoft.com/office/officeart/2008/layout/VerticalAccentList"/>
    <dgm:cxn modelId="{25E1CA44-91DD-4092-8A6D-2EE51D40B0FD}" type="presParOf" srcId="{493BD92F-AB7E-455C-AD89-E4B4EA83D3ED}" destId="{FDD8C8F0-2B0C-4CF7-BC72-82021ACECD48}" srcOrd="0" destOrd="0" presId="urn:microsoft.com/office/officeart/2008/layout/VerticalAccentList"/>
    <dgm:cxn modelId="{98AF552A-7407-4BAB-9689-B7D7053CC1EF}" type="presParOf" srcId="{531001B8-4D41-4477-9EF4-93E1B97A35C2}" destId="{57BE5AA9-7A76-4A5E-93F0-995D0222AC2B}" srcOrd="7" destOrd="0" presId="urn:microsoft.com/office/officeart/2008/layout/VerticalAccentList"/>
    <dgm:cxn modelId="{E096B037-2DAE-4F6F-80CA-5D6191B18FCD}" type="presParOf" srcId="{57BE5AA9-7A76-4A5E-93F0-995D0222AC2B}" destId="{8E68BC4F-3787-4544-A835-124C7E6E887C}" srcOrd="0" destOrd="0" presId="urn:microsoft.com/office/officeart/2008/layout/VerticalAccentList"/>
    <dgm:cxn modelId="{D5C33E9E-FC8F-4773-A353-678064CCCD56}" type="presParOf" srcId="{57BE5AA9-7A76-4A5E-93F0-995D0222AC2B}" destId="{26F83299-B2FB-432B-B0B2-97914B08126B}" srcOrd="1" destOrd="0" presId="urn:microsoft.com/office/officeart/2008/layout/VerticalAccentList"/>
    <dgm:cxn modelId="{62B81F2B-0EFD-476C-824C-31FE3C9A34B7}" type="presParOf" srcId="{57BE5AA9-7A76-4A5E-93F0-995D0222AC2B}" destId="{8C81FB63-E6A8-46D9-BD1E-AD5ECF3C4551}" srcOrd="2" destOrd="0" presId="urn:microsoft.com/office/officeart/2008/layout/VerticalAccentList"/>
    <dgm:cxn modelId="{306750C0-8A00-4744-A6F9-E9CC91D2974F}" type="presParOf" srcId="{57BE5AA9-7A76-4A5E-93F0-995D0222AC2B}" destId="{3D9EA826-778E-4F4A-B819-2DCCCF6DE823}" srcOrd="3" destOrd="0" presId="urn:microsoft.com/office/officeart/2008/layout/VerticalAccentList"/>
    <dgm:cxn modelId="{626669CD-BBCC-42B8-8765-490178B72A6F}" type="presParOf" srcId="{57BE5AA9-7A76-4A5E-93F0-995D0222AC2B}" destId="{2DCFB633-F6E6-4138-BC50-1D7FD9253326}" srcOrd="4" destOrd="0" presId="urn:microsoft.com/office/officeart/2008/layout/VerticalAccentList"/>
    <dgm:cxn modelId="{3F1A0EEA-6E3F-4849-8515-C369AE7CA008}" type="presParOf" srcId="{57BE5AA9-7A76-4A5E-93F0-995D0222AC2B}" destId="{C65E1639-1620-4A60-BBB4-02B1DFA5E580}" srcOrd="5" destOrd="0" presId="urn:microsoft.com/office/officeart/2008/layout/VerticalAccentList"/>
    <dgm:cxn modelId="{E65B9956-80AC-4E5B-8C6E-17EAB649E1EF}" type="presParOf" srcId="{57BE5AA9-7A76-4A5E-93F0-995D0222AC2B}" destId="{17FEE605-B55D-435E-8E83-CEE64A1B9B9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331F01-F850-4B33-9374-E8409688B48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C3F011-68FF-47A3-A1F2-43548EDB4860}">
      <dgm:prSet phldrT="[Text]"/>
      <dgm:spPr/>
      <dgm:t>
        <a:bodyPr/>
        <a:lstStyle/>
        <a:p>
          <a:r>
            <a:rPr lang="en-US" dirty="0"/>
            <a:t>Different of levels of government in India are as follows:-</a:t>
          </a:r>
        </a:p>
      </dgm:t>
    </dgm:pt>
    <dgm:pt modelId="{4D4D94E8-9AD6-42AD-B453-61776CC06F17}" type="parTrans" cxnId="{70F72D9C-29D4-4905-98E5-29BCA543D709}">
      <dgm:prSet/>
      <dgm:spPr/>
      <dgm:t>
        <a:bodyPr/>
        <a:lstStyle/>
        <a:p>
          <a:endParaRPr lang="en-US"/>
        </a:p>
      </dgm:t>
    </dgm:pt>
    <dgm:pt modelId="{423D3EEC-CA0B-4029-A26E-47DBF4EFE2FE}" type="sibTrans" cxnId="{70F72D9C-29D4-4905-98E5-29BCA543D709}">
      <dgm:prSet/>
      <dgm:spPr/>
      <dgm:t>
        <a:bodyPr/>
        <a:lstStyle/>
        <a:p>
          <a:endParaRPr lang="en-US"/>
        </a:p>
      </dgm:t>
    </dgm:pt>
    <dgm:pt modelId="{9C86D5CF-0CC1-4001-A89B-0FA6CAC07345}" type="pres">
      <dgm:prSet presAssocID="{B4331F01-F850-4B33-9374-E8409688B48A}" presName="diagram" presStyleCnt="0">
        <dgm:presLayoutVars>
          <dgm:dir/>
          <dgm:resizeHandles val="exact"/>
        </dgm:presLayoutVars>
      </dgm:prSet>
      <dgm:spPr/>
    </dgm:pt>
    <dgm:pt modelId="{12B17C14-B0F5-450C-B075-7C6D87978B08}" type="pres">
      <dgm:prSet presAssocID="{B7C3F011-68FF-47A3-A1F2-43548EDB4860}" presName="node" presStyleLbl="node1" presStyleIdx="0" presStyleCnt="1">
        <dgm:presLayoutVars>
          <dgm:bulletEnabled val="1"/>
        </dgm:presLayoutVars>
      </dgm:prSet>
      <dgm:spPr/>
    </dgm:pt>
  </dgm:ptLst>
  <dgm:cxnLst>
    <dgm:cxn modelId="{7DE8831B-C595-4ACE-BA1C-52AC243A0385}" type="presOf" srcId="{B4331F01-F850-4B33-9374-E8409688B48A}" destId="{9C86D5CF-0CC1-4001-A89B-0FA6CAC07345}" srcOrd="0" destOrd="0" presId="urn:microsoft.com/office/officeart/2005/8/layout/default"/>
    <dgm:cxn modelId="{C28FF782-E8AA-4F42-8933-F6BD496865B7}" type="presOf" srcId="{B7C3F011-68FF-47A3-A1F2-43548EDB4860}" destId="{12B17C14-B0F5-450C-B075-7C6D87978B08}" srcOrd="0" destOrd="0" presId="urn:microsoft.com/office/officeart/2005/8/layout/default"/>
    <dgm:cxn modelId="{70F72D9C-29D4-4905-98E5-29BCA543D709}" srcId="{B4331F01-F850-4B33-9374-E8409688B48A}" destId="{B7C3F011-68FF-47A3-A1F2-43548EDB4860}" srcOrd="0" destOrd="0" parTransId="{4D4D94E8-9AD6-42AD-B453-61776CC06F17}" sibTransId="{423D3EEC-CA0B-4029-A26E-47DBF4EFE2FE}"/>
    <dgm:cxn modelId="{4B61ACC1-FD03-4046-95AE-E633B493B3D0}" type="presParOf" srcId="{9C86D5CF-0CC1-4001-A89B-0FA6CAC07345}" destId="{12B17C14-B0F5-450C-B075-7C6D87978B0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0BA73D-6A5F-4C36-AD8E-2A7D8C3ADE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4DA18-641B-4047-B169-F05A5D0738E1}">
      <dgm:prSet/>
      <dgm:spPr/>
      <dgm:t>
        <a:bodyPr/>
        <a:lstStyle/>
        <a:p>
          <a:r>
            <a:rPr lang="en-US" dirty="0"/>
            <a:t>Local self-government at the rural level is Gram Panchayat.</a:t>
          </a:r>
        </a:p>
      </dgm:t>
    </dgm:pt>
    <dgm:pt modelId="{7BCB8F09-4D94-4D85-B73B-5ED9C2557DB6}" type="parTrans" cxnId="{034616CB-BC76-4D87-946C-DF3F452BA875}">
      <dgm:prSet/>
      <dgm:spPr/>
      <dgm:t>
        <a:bodyPr/>
        <a:lstStyle/>
        <a:p>
          <a:endParaRPr lang="en-US"/>
        </a:p>
      </dgm:t>
    </dgm:pt>
    <dgm:pt modelId="{C2DF8A45-5308-4A1B-9DF6-B238AFBC99AD}" type="sibTrans" cxnId="{034616CB-BC76-4D87-946C-DF3F452BA875}">
      <dgm:prSet/>
      <dgm:spPr/>
      <dgm:t>
        <a:bodyPr/>
        <a:lstStyle/>
        <a:p>
          <a:endParaRPr lang="en-US"/>
        </a:p>
      </dgm:t>
    </dgm:pt>
    <dgm:pt modelId="{C2C72A88-7710-41B0-90C8-926BD229E93D}">
      <dgm:prSet/>
      <dgm:spPr/>
      <dgm:t>
        <a:bodyPr/>
        <a:lstStyle/>
        <a:p>
          <a:r>
            <a:rPr lang="en-US" dirty="0"/>
            <a:t>It is elected for 5 years.</a:t>
          </a:r>
        </a:p>
      </dgm:t>
    </dgm:pt>
    <dgm:pt modelId="{17EC7754-CE61-42B1-B701-C58419E0730D}" type="parTrans" cxnId="{8F993BDF-6D07-474C-B4D3-4A627AC12BD2}">
      <dgm:prSet/>
      <dgm:spPr/>
      <dgm:t>
        <a:bodyPr/>
        <a:lstStyle/>
        <a:p>
          <a:endParaRPr lang="en-US"/>
        </a:p>
      </dgm:t>
    </dgm:pt>
    <dgm:pt modelId="{7FCA6128-61E2-494C-B626-D251823E0F1D}" type="sibTrans" cxnId="{8F993BDF-6D07-474C-B4D3-4A627AC12BD2}">
      <dgm:prSet/>
      <dgm:spPr/>
      <dgm:t>
        <a:bodyPr/>
        <a:lstStyle/>
        <a:p>
          <a:endParaRPr lang="en-US"/>
        </a:p>
      </dgm:t>
    </dgm:pt>
    <dgm:pt modelId="{923CAC21-FFC3-4C23-A136-1DBA42761BC0}">
      <dgm:prSet/>
      <dgm:spPr/>
      <dgm:t>
        <a:bodyPr/>
        <a:lstStyle/>
        <a:p>
          <a:r>
            <a:rPr lang="en-US" dirty="0"/>
            <a:t>The head of the Gram Panchayat </a:t>
          </a:r>
          <a:r>
            <a:rPr lang="en-US"/>
            <a:t>is called Sarpanch or Pradhan.</a:t>
          </a:r>
          <a:endParaRPr lang="en-US" dirty="0"/>
        </a:p>
      </dgm:t>
    </dgm:pt>
    <dgm:pt modelId="{122BEAB9-73C9-42BA-9DCE-9FB53C4869B7}" type="parTrans" cxnId="{6CD5E9AF-854E-43F5-81F5-B6DDCC4085F0}">
      <dgm:prSet/>
      <dgm:spPr/>
      <dgm:t>
        <a:bodyPr/>
        <a:lstStyle/>
        <a:p>
          <a:endParaRPr lang="en-US"/>
        </a:p>
      </dgm:t>
    </dgm:pt>
    <dgm:pt modelId="{7A3E66E3-F171-49B2-81BE-971353F77539}" type="sibTrans" cxnId="{6CD5E9AF-854E-43F5-81F5-B6DDCC4085F0}">
      <dgm:prSet/>
      <dgm:spPr/>
      <dgm:t>
        <a:bodyPr/>
        <a:lstStyle/>
        <a:p>
          <a:endParaRPr lang="en-US"/>
        </a:p>
      </dgm:t>
    </dgm:pt>
    <dgm:pt modelId="{A090587B-E2F3-4711-8081-47D8E2D4E8AA}">
      <dgm:prSet/>
      <dgm:spPr/>
      <dgm:t>
        <a:bodyPr/>
        <a:lstStyle/>
        <a:p>
          <a:r>
            <a:rPr lang="en-US" dirty="0"/>
            <a:t>Any above 18 years of age can vote.</a:t>
          </a:r>
        </a:p>
      </dgm:t>
    </dgm:pt>
    <dgm:pt modelId="{0BF4AFE8-D954-4279-93BC-2167477866D8}" type="sibTrans" cxnId="{A641FBC8-96FC-45D3-9DE4-67B81398244E}">
      <dgm:prSet/>
      <dgm:spPr/>
      <dgm:t>
        <a:bodyPr/>
        <a:lstStyle/>
        <a:p>
          <a:endParaRPr lang="en-US"/>
        </a:p>
      </dgm:t>
    </dgm:pt>
    <dgm:pt modelId="{D3F85EE0-5D7D-4478-B353-C16BDDACAEAD}" type="parTrans" cxnId="{A641FBC8-96FC-45D3-9DE4-67B81398244E}">
      <dgm:prSet/>
      <dgm:spPr/>
      <dgm:t>
        <a:bodyPr/>
        <a:lstStyle/>
        <a:p>
          <a:endParaRPr lang="en-US"/>
        </a:p>
      </dgm:t>
    </dgm:pt>
    <dgm:pt modelId="{6491DE23-1292-4C1A-BB4D-366504E21DB9}" type="pres">
      <dgm:prSet presAssocID="{B50BA73D-6A5F-4C36-AD8E-2A7D8C3ADE59}" presName="diagram" presStyleCnt="0">
        <dgm:presLayoutVars>
          <dgm:dir/>
          <dgm:resizeHandles val="exact"/>
        </dgm:presLayoutVars>
      </dgm:prSet>
      <dgm:spPr/>
    </dgm:pt>
    <dgm:pt modelId="{7450027B-6574-4F64-85FE-9FD565EC7D29}" type="pres">
      <dgm:prSet presAssocID="{FC64DA18-641B-4047-B169-F05A5D0738E1}" presName="node" presStyleLbl="node1" presStyleIdx="0" presStyleCnt="4" custScaleX="216238" custScaleY="81889" custLinFactY="-5373" custLinFactNeighborX="-2811" custLinFactNeighborY="-100000">
        <dgm:presLayoutVars>
          <dgm:bulletEnabled val="1"/>
        </dgm:presLayoutVars>
      </dgm:prSet>
      <dgm:spPr/>
    </dgm:pt>
    <dgm:pt modelId="{FE652020-9DD8-4789-A42F-1211DDB38A69}" type="pres">
      <dgm:prSet presAssocID="{C2DF8A45-5308-4A1B-9DF6-B238AFBC99AD}" presName="sibTrans" presStyleCnt="0"/>
      <dgm:spPr/>
    </dgm:pt>
    <dgm:pt modelId="{BEC413D6-48F4-484E-A8BD-DAC2179144B2}" type="pres">
      <dgm:prSet presAssocID="{C2C72A88-7710-41B0-90C8-926BD229E93D}" presName="node" presStyleLbl="node1" presStyleIdx="1" presStyleCnt="4" custScaleX="215021" custScaleY="75125" custLinFactNeighborX="620" custLinFactNeighborY="-951">
        <dgm:presLayoutVars>
          <dgm:bulletEnabled val="1"/>
        </dgm:presLayoutVars>
      </dgm:prSet>
      <dgm:spPr/>
    </dgm:pt>
    <dgm:pt modelId="{5DB1813F-80F1-47CF-B87C-B98A80892258}" type="pres">
      <dgm:prSet presAssocID="{7FCA6128-61E2-494C-B626-D251823E0F1D}" presName="sibTrans" presStyleCnt="0"/>
      <dgm:spPr/>
    </dgm:pt>
    <dgm:pt modelId="{D8BE1C48-3587-4AE9-A5E0-00F0EA1CE581}" type="pres">
      <dgm:prSet presAssocID="{923CAC21-FFC3-4C23-A136-1DBA42761BC0}" presName="node" presStyleLbl="node1" presStyleIdx="2" presStyleCnt="4" custScaleX="216238" custScaleY="97753" custLinFactNeighborX="12" custLinFactNeighborY="18080">
        <dgm:presLayoutVars>
          <dgm:bulletEnabled val="1"/>
        </dgm:presLayoutVars>
      </dgm:prSet>
      <dgm:spPr/>
    </dgm:pt>
    <dgm:pt modelId="{DD1B5E5C-34E1-4689-A3AF-9E7D9B75545A}" type="pres">
      <dgm:prSet presAssocID="{7A3E66E3-F171-49B2-81BE-971353F77539}" presName="sibTrans" presStyleCnt="0"/>
      <dgm:spPr/>
    </dgm:pt>
    <dgm:pt modelId="{4B8A779D-49CE-4C61-953B-193583E0A7C5}" type="pres">
      <dgm:prSet presAssocID="{A090587B-E2F3-4711-8081-47D8E2D4E8AA}" presName="node" presStyleLbl="node1" presStyleIdx="3" presStyleCnt="4" custScaleX="216238" custScaleY="94835" custLinFactNeighborX="12" custLinFactNeighborY="32813">
        <dgm:presLayoutVars>
          <dgm:bulletEnabled val="1"/>
        </dgm:presLayoutVars>
      </dgm:prSet>
      <dgm:spPr/>
    </dgm:pt>
  </dgm:ptLst>
  <dgm:cxnLst>
    <dgm:cxn modelId="{3D91721F-323C-454B-AFBC-6E17BA9324D1}" type="presOf" srcId="{923CAC21-FFC3-4C23-A136-1DBA42761BC0}" destId="{D8BE1C48-3587-4AE9-A5E0-00F0EA1CE581}" srcOrd="0" destOrd="0" presId="urn:microsoft.com/office/officeart/2005/8/layout/default"/>
    <dgm:cxn modelId="{1191F520-BCED-4EAC-9FFD-8559FA835AB3}" type="presOf" srcId="{B50BA73D-6A5F-4C36-AD8E-2A7D8C3ADE59}" destId="{6491DE23-1292-4C1A-BB4D-366504E21DB9}" srcOrd="0" destOrd="0" presId="urn:microsoft.com/office/officeart/2005/8/layout/default"/>
    <dgm:cxn modelId="{8AA2B099-4223-4465-ADCB-A39E3B258E1E}" type="presOf" srcId="{C2C72A88-7710-41B0-90C8-926BD229E93D}" destId="{BEC413D6-48F4-484E-A8BD-DAC2179144B2}" srcOrd="0" destOrd="0" presId="urn:microsoft.com/office/officeart/2005/8/layout/default"/>
    <dgm:cxn modelId="{BB8CD7A1-432A-49EE-85C0-D50B53E0F796}" type="presOf" srcId="{FC64DA18-641B-4047-B169-F05A5D0738E1}" destId="{7450027B-6574-4F64-85FE-9FD565EC7D29}" srcOrd="0" destOrd="0" presId="urn:microsoft.com/office/officeart/2005/8/layout/default"/>
    <dgm:cxn modelId="{6CD5E9AF-854E-43F5-81F5-B6DDCC4085F0}" srcId="{B50BA73D-6A5F-4C36-AD8E-2A7D8C3ADE59}" destId="{923CAC21-FFC3-4C23-A136-1DBA42761BC0}" srcOrd="2" destOrd="0" parTransId="{122BEAB9-73C9-42BA-9DCE-9FB53C4869B7}" sibTransId="{7A3E66E3-F171-49B2-81BE-971353F77539}"/>
    <dgm:cxn modelId="{A641FBC8-96FC-45D3-9DE4-67B81398244E}" srcId="{B50BA73D-6A5F-4C36-AD8E-2A7D8C3ADE59}" destId="{A090587B-E2F3-4711-8081-47D8E2D4E8AA}" srcOrd="3" destOrd="0" parTransId="{D3F85EE0-5D7D-4478-B353-C16BDDACAEAD}" sibTransId="{0BF4AFE8-D954-4279-93BC-2167477866D8}"/>
    <dgm:cxn modelId="{034616CB-BC76-4D87-946C-DF3F452BA875}" srcId="{B50BA73D-6A5F-4C36-AD8E-2A7D8C3ADE59}" destId="{FC64DA18-641B-4047-B169-F05A5D0738E1}" srcOrd="0" destOrd="0" parTransId="{7BCB8F09-4D94-4D85-B73B-5ED9C2557DB6}" sibTransId="{C2DF8A45-5308-4A1B-9DF6-B238AFBC99AD}"/>
    <dgm:cxn modelId="{8F993BDF-6D07-474C-B4D3-4A627AC12BD2}" srcId="{B50BA73D-6A5F-4C36-AD8E-2A7D8C3ADE59}" destId="{C2C72A88-7710-41B0-90C8-926BD229E93D}" srcOrd="1" destOrd="0" parTransId="{17EC7754-CE61-42B1-B701-C58419E0730D}" sibTransId="{7FCA6128-61E2-494C-B626-D251823E0F1D}"/>
    <dgm:cxn modelId="{4C23A4FD-6052-4032-8614-8F4B99C1AA0F}" type="presOf" srcId="{A090587B-E2F3-4711-8081-47D8E2D4E8AA}" destId="{4B8A779D-49CE-4C61-953B-193583E0A7C5}" srcOrd="0" destOrd="0" presId="urn:microsoft.com/office/officeart/2005/8/layout/default"/>
    <dgm:cxn modelId="{6B957C4B-A00B-4D1F-B847-BEEB0997FE6F}" type="presParOf" srcId="{6491DE23-1292-4C1A-BB4D-366504E21DB9}" destId="{7450027B-6574-4F64-85FE-9FD565EC7D29}" srcOrd="0" destOrd="0" presId="urn:microsoft.com/office/officeart/2005/8/layout/default"/>
    <dgm:cxn modelId="{E541C68E-1D23-4637-AB2E-787D5B29094C}" type="presParOf" srcId="{6491DE23-1292-4C1A-BB4D-366504E21DB9}" destId="{FE652020-9DD8-4789-A42F-1211DDB38A69}" srcOrd="1" destOrd="0" presId="urn:microsoft.com/office/officeart/2005/8/layout/default"/>
    <dgm:cxn modelId="{66FE4E7C-3C07-4525-AB30-AF6C3C3568A4}" type="presParOf" srcId="{6491DE23-1292-4C1A-BB4D-366504E21DB9}" destId="{BEC413D6-48F4-484E-A8BD-DAC2179144B2}" srcOrd="2" destOrd="0" presId="urn:microsoft.com/office/officeart/2005/8/layout/default"/>
    <dgm:cxn modelId="{267C15DC-838F-49AA-B066-40538788FDCC}" type="presParOf" srcId="{6491DE23-1292-4C1A-BB4D-366504E21DB9}" destId="{5DB1813F-80F1-47CF-B87C-B98A80892258}" srcOrd="3" destOrd="0" presId="urn:microsoft.com/office/officeart/2005/8/layout/default"/>
    <dgm:cxn modelId="{50354CFE-E2B3-4DA1-AA45-E6E09D473772}" type="presParOf" srcId="{6491DE23-1292-4C1A-BB4D-366504E21DB9}" destId="{D8BE1C48-3587-4AE9-A5E0-00F0EA1CE581}" srcOrd="4" destOrd="0" presId="urn:microsoft.com/office/officeart/2005/8/layout/default"/>
    <dgm:cxn modelId="{561CDCC1-08B5-4BC7-BB5C-0D0A45AB597C}" type="presParOf" srcId="{6491DE23-1292-4C1A-BB4D-366504E21DB9}" destId="{DD1B5E5C-34E1-4689-A3AF-9E7D9B75545A}" srcOrd="5" destOrd="0" presId="urn:microsoft.com/office/officeart/2005/8/layout/default"/>
    <dgm:cxn modelId="{1B8E67A8-0768-4B6C-BFD7-F0E2D1A399BF}" type="presParOf" srcId="{6491DE23-1292-4C1A-BB4D-366504E21DB9}" destId="{4B8A779D-49CE-4C61-953B-193583E0A7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0BA73D-6A5F-4C36-AD8E-2A7D8C3ADE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4DA18-641B-4047-B169-F05A5D0738E1}">
      <dgm:prSet/>
      <dgm:spPr/>
      <dgm:t>
        <a:bodyPr/>
        <a:lstStyle/>
        <a:p>
          <a:r>
            <a:rPr lang="en-US" dirty="0"/>
            <a:t>Maintaining cleanliness of the village.</a:t>
          </a:r>
        </a:p>
      </dgm:t>
    </dgm:pt>
    <dgm:pt modelId="{7BCB8F09-4D94-4D85-B73B-5ED9C2557DB6}" type="parTrans" cxnId="{034616CB-BC76-4D87-946C-DF3F452BA875}">
      <dgm:prSet/>
      <dgm:spPr/>
      <dgm:t>
        <a:bodyPr/>
        <a:lstStyle/>
        <a:p>
          <a:endParaRPr lang="en-US"/>
        </a:p>
      </dgm:t>
    </dgm:pt>
    <dgm:pt modelId="{C2DF8A45-5308-4A1B-9DF6-B238AFBC99AD}" type="sibTrans" cxnId="{034616CB-BC76-4D87-946C-DF3F452BA875}">
      <dgm:prSet/>
      <dgm:spPr/>
      <dgm:t>
        <a:bodyPr/>
        <a:lstStyle/>
        <a:p>
          <a:endParaRPr lang="en-US"/>
        </a:p>
      </dgm:t>
    </dgm:pt>
    <dgm:pt modelId="{C2C72A88-7710-41B0-90C8-926BD229E93D}">
      <dgm:prSet/>
      <dgm:spPr/>
      <dgm:t>
        <a:bodyPr/>
        <a:lstStyle/>
        <a:p>
          <a:r>
            <a:rPr lang="en-US" dirty="0"/>
            <a:t>Planting tees, digging wells, lighting of streets.</a:t>
          </a:r>
        </a:p>
      </dgm:t>
    </dgm:pt>
    <dgm:pt modelId="{17EC7754-CE61-42B1-B701-C58419E0730D}" type="parTrans" cxnId="{8F993BDF-6D07-474C-B4D3-4A627AC12BD2}">
      <dgm:prSet/>
      <dgm:spPr/>
      <dgm:t>
        <a:bodyPr/>
        <a:lstStyle/>
        <a:p>
          <a:endParaRPr lang="en-US"/>
        </a:p>
      </dgm:t>
    </dgm:pt>
    <dgm:pt modelId="{7FCA6128-61E2-494C-B626-D251823E0F1D}" type="sibTrans" cxnId="{8F993BDF-6D07-474C-B4D3-4A627AC12BD2}">
      <dgm:prSet/>
      <dgm:spPr/>
      <dgm:t>
        <a:bodyPr/>
        <a:lstStyle/>
        <a:p>
          <a:endParaRPr lang="en-US"/>
        </a:p>
      </dgm:t>
    </dgm:pt>
    <dgm:pt modelId="{923CAC21-FFC3-4C23-A136-1DBA42761BC0}">
      <dgm:prSet/>
      <dgm:spPr/>
      <dgm:t>
        <a:bodyPr/>
        <a:lstStyle/>
        <a:p>
          <a:r>
            <a:rPr lang="en-US" dirty="0"/>
            <a:t>Providing clean drinking water.</a:t>
          </a:r>
        </a:p>
      </dgm:t>
    </dgm:pt>
    <dgm:pt modelId="{122BEAB9-73C9-42BA-9DCE-9FB53C4869B7}" type="parTrans" cxnId="{6CD5E9AF-854E-43F5-81F5-B6DDCC4085F0}">
      <dgm:prSet/>
      <dgm:spPr/>
      <dgm:t>
        <a:bodyPr/>
        <a:lstStyle/>
        <a:p>
          <a:endParaRPr lang="en-US"/>
        </a:p>
      </dgm:t>
    </dgm:pt>
    <dgm:pt modelId="{7A3E66E3-F171-49B2-81BE-971353F77539}" type="sibTrans" cxnId="{6CD5E9AF-854E-43F5-81F5-B6DDCC4085F0}">
      <dgm:prSet/>
      <dgm:spPr/>
      <dgm:t>
        <a:bodyPr/>
        <a:lstStyle/>
        <a:p>
          <a:endParaRPr lang="en-US"/>
        </a:p>
      </dgm:t>
    </dgm:pt>
    <dgm:pt modelId="{A090587B-E2F3-4711-8081-47D8E2D4E8AA}">
      <dgm:prSet/>
      <dgm:spPr/>
      <dgm:t>
        <a:bodyPr/>
        <a:lstStyle/>
        <a:p>
          <a:r>
            <a:rPr lang="en-US" dirty="0"/>
            <a:t>Setting up primary health centers.</a:t>
          </a:r>
        </a:p>
      </dgm:t>
    </dgm:pt>
    <dgm:pt modelId="{0BF4AFE8-D954-4279-93BC-2167477866D8}" type="sibTrans" cxnId="{A641FBC8-96FC-45D3-9DE4-67B81398244E}">
      <dgm:prSet/>
      <dgm:spPr/>
      <dgm:t>
        <a:bodyPr/>
        <a:lstStyle/>
        <a:p>
          <a:endParaRPr lang="en-US"/>
        </a:p>
      </dgm:t>
    </dgm:pt>
    <dgm:pt modelId="{D3F85EE0-5D7D-4478-B353-C16BDDACAEAD}" type="parTrans" cxnId="{A641FBC8-96FC-45D3-9DE4-67B81398244E}">
      <dgm:prSet/>
      <dgm:spPr/>
      <dgm:t>
        <a:bodyPr/>
        <a:lstStyle/>
        <a:p>
          <a:endParaRPr lang="en-US"/>
        </a:p>
      </dgm:t>
    </dgm:pt>
    <dgm:pt modelId="{65481096-35A9-4172-BC91-45ECB84430A3}">
      <dgm:prSet/>
      <dgm:spPr/>
      <dgm:t>
        <a:bodyPr/>
        <a:lstStyle/>
        <a:p>
          <a:r>
            <a:rPr lang="en-US" dirty="0"/>
            <a:t>Construction of building, streets and road.</a:t>
          </a:r>
        </a:p>
      </dgm:t>
    </dgm:pt>
    <dgm:pt modelId="{05FBF79A-99FD-4C8A-9954-417105D38EE8}" type="parTrans" cxnId="{CAD5381C-F7CA-4C47-AFDD-1A425C350B6D}">
      <dgm:prSet/>
      <dgm:spPr/>
      <dgm:t>
        <a:bodyPr/>
        <a:lstStyle/>
        <a:p>
          <a:endParaRPr lang="en-US"/>
        </a:p>
      </dgm:t>
    </dgm:pt>
    <dgm:pt modelId="{128C9A0E-9F76-4F4D-938C-C9EB4DF4E456}" type="sibTrans" cxnId="{CAD5381C-F7CA-4C47-AFDD-1A425C350B6D}">
      <dgm:prSet/>
      <dgm:spPr/>
      <dgm:t>
        <a:bodyPr/>
        <a:lstStyle/>
        <a:p>
          <a:endParaRPr lang="en-US"/>
        </a:p>
      </dgm:t>
    </dgm:pt>
    <dgm:pt modelId="{DB48DF62-DCDF-4D02-82B3-2221E7FEE2CF}">
      <dgm:prSet/>
      <dgm:spPr/>
      <dgm:t>
        <a:bodyPr/>
        <a:lstStyle/>
        <a:p>
          <a:r>
            <a:rPr lang="en-US" dirty="0"/>
            <a:t>Suppling seed and fertilizers to farmers, providing them knowledge about latest technology.</a:t>
          </a:r>
        </a:p>
      </dgm:t>
    </dgm:pt>
    <dgm:pt modelId="{86B27329-70DB-4140-97FC-33D0445D6D81}" type="parTrans" cxnId="{D56D4E8F-FBF0-435C-B3F9-37B6D056E512}">
      <dgm:prSet/>
      <dgm:spPr/>
      <dgm:t>
        <a:bodyPr/>
        <a:lstStyle/>
        <a:p>
          <a:endParaRPr lang="en-US"/>
        </a:p>
      </dgm:t>
    </dgm:pt>
    <dgm:pt modelId="{798EF3DB-645B-41C7-B6E6-2ED905F711C0}" type="sibTrans" cxnId="{D56D4E8F-FBF0-435C-B3F9-37B6D056E512}">
      <dgm:prSet/>
      <dgm:spPr/>
      <dgm:t>
        <a:bodyPr/>
        <a:lstStyle/>
        <a:p>
          <a:endParaRPr lang="en-US"/>
        </a:p>
      </dgm:t>
    </dgm:pt>
    <dgm:pt modelId="{ED98AE9B-A86B-48D9-AE19-5331922B1637}">
      <dgm:prSet/>
      <dgm:spPr/>
      <dgm:t>
        <a:bodyPr/>
        <a:lstStyle/>
        <a:p>
          <a:r>
            <a:rPr lang="en-US" dirty="0"/>
            <a:t>Setting up primary schools.</a:t>
          </a:r>
        </a:p>
      </dgm:t>
    </dgm:pt>
    <dgm:pt modelId="{85A86125-3AD9-4876-908B-7156F3C0E828}" type="parTrans" cxnId="{01859353-E125-41C7-B6C2-2416E6FB340C}">
      <dgm:prSet/>
      <dgm:spPr/>
      <dgm:t>
        <a:bodyPr/>
        <a:lstStyle/>
        <a:p>
          <a:endParaRPr lang="en-US"/>
        </a:p>
      </dgm:t>
    </dgm:pt>
    <dgm:pt modelId="{5BBA8BD7-C64D-4A50-9FC5-EE9F5C71909B}" type="sibTrans" cxnId="{01859353-E125-41C7-B6C2-2416E6FB340C}">
      <dgm:prSet/>
      <dgm:spPr/>
      <dgm:t>
        <a:bodyPr/>
        <a:lstStyle/>
        <a:p>
          <a:endParaRPr lang="en-US"/>
        </a:p>
      </dgm:t>
    </dgm:pt>
    <dgm:pt modelId="{8881362E-AA28-493E-95E7-46927821A3BF}">
      <dgm:prSet/>
      <dgm:spPr/>
      <dgm:t>
        <a:bodyPr/>
        <a:lstStyle/>
        <a:p>
          <a:r>
            <a:rPr lang="en-US" dirty="0"/>
            <a:t>Establishing adult educational centers.</a:t>
          </a:r>
        </a:p>
      </dgm:t>
    </dgm:pt>
    <dgm:pt modelId="{FA7A4C51-E0CA-4BF0-9CA9-0814CDE3B2DC}" type="parTrans" cxnId="{A3A159F6-287E-4E44-8FDF-D950055B1728}">
      <dgm:prSet/>
      <dgm:spPr/>
      <dgm:t>
        <a:bodyPr/>
        <a:lstStyle/>
        <a:p>
          <a:endParaRPr lang="en-US"/>
        </a:p>
      </dgm:t>
    </dgm:pt>
    <dgm:pt modelId="{61337C2D-0B35-44DD-99A8-DA9132C4DA6E}" type="sibTrans" cxnId="{A3A159F6-287E-4E44-8FDF-D950055B1728}">
      <dgm:prSet/>
      <dgm:spPr/>
      <dgm:t>
        <a:bodyPr/>
        <a:lstStyle/>
        <a:p>
          <a:endParaRPr lang="en-US"/>
        </a:p>
      </dgm:t>
    </dgm:pt>
    <dgm:pt modelId="{E1E5AC88-7215-423F-B993-61364734BEA2}">
      <dgm:prSet/>
      <dgm:spPr/>
      <dgm:t>
        <a:bodyPr/>
        <a:lstStyle/>
        <a:p>
          <a:r>
            <a:rPr lang="en-US" dirty="0"/>
            <a:t>Settling disputes among villagers.</a:t>
          </a:r>
        </a:p>
      </dgm:t>
    </dgm:pt>
    <dgm:pt modelId="{1D8357AC-AEC0-4E75-83EA-C1A06333180D}" type="sibTrans" cxnId="{5A8D1459-4DEB-426C-9687-D701B9BB2888}">
      <dgm:prSet/>
      <dgm:spPr/>
      <dgm:t>
        <a:bodyPr/>
        <a:lstStyle/>
        <a:p>
          <a:endParaRPr lang="en-US"/>
        </a:p>
      </dgm:t>
    </dgm:pt>
    <dgm:pt modelId="{4878CA82-6B4F-4164-8205-1F3DE0B30FB4}" type="parTrans" cxnId="{5A8D1459-4DEB-426C-9687-D701B9BB2888}">
      <dgm:prSet/>
      <dgm:spPr/>
      <dgm:t>
        <a:bodyPr/>
        <a:lstStyle/>
        <a:p>
          <a:endParaRPr lang="en-US"/>
        </a:p>
      </dgm:t>
    </dgm:pt>
    <dgm:pt modelId="{6491DE23-1292-4C1A-BB4D-366504E21DB9}" type="pres">
      <dgm:prSet presAssocID="{B50BA73D-6A5F-4C36-AD8E-2A7D8C3ADE59}" presName="diagram" presStyleCnt="0">
        <dgm:presLayoutVars>
          <dgm:dir/>
          <dgm:resizeHandles val="exact"/>
        </dgm:presLayoutVars>
      </dgm:prSet>
      <dgm:spPr/>
    </dgm:pt>
    <dgm:pt modelId="{7450027B-6574-4F64-85FE-9FD565EC7D29}" type="pres">
      <dgm:prSet presAssocID="{FC64DA18-641B-4047-B169-F05A5D0738E1}" presName="node" presStyleLbl="node1" presStyleIdx="0" presStyleCnt="9" custScaleX="119070" custScaleY="84000" custLinFactNeighborX="-38450" custLinFactNeighborY="1908">
        <dgm:presLayoutVars>
          <dgm:bulletEnabled val="1"/>
        </dgm:presLayoutVars>
      </dgm:prSet>
      <dgm:spPr/>
    </dgm:pt>
    <dgm:pt modelId="{FE652020-9DD8-4789-A42F-1211DDB38A69}" type="pres">
      <dgm:prSet presAssocID="{C2DF8A45-5308-4A1B-9DF6-B238AFBC99AD}" presName="sibTrans" presStyleCnt="0"/>
      <dgm:spPr/>
    </dgm:pt>
    <dgm:pt modelId="{BEC413D6-48F4-484E-A8BD-DAC2179144B2}" type="pres">
      <dgm:prSet presAssocID="{C2C72A88-7710-41B0-90C8-926BD229E93D}" presName="node" presStyleLbl="node1" presStyleIdx="1" presStyleCnt="9" custScaleX="119070" custScaleY="84000" custLinFactNeighborX="0">
        <dgm:presLayoutVars>
          <dgm:bulletEnabled val="1"/>
        </dgm:presLayoutVars>
      </dgm:prSet>
      <dgm:spPr/>
    </dgm:pt>
    <dgm:pt modelId="{5DB1813F-80F1-47CF-B87C-B98A80892258}" type="pres">
      <dgm:prSet presAssocID="{7FCA6128-61E2-494C-B626-D251823E0F1D}" presName="sibTrans" presStyleCnt="0"/>
      <dgm:spPr/>
    </dgm:pt>
    <dgm:pt modelId="{D8BE1C48-3587-4AE9-A5E0-00F0EA1CE581}" type="pres">
      <dgm:prSet presAssocID="{923CAC21-FFC3-4C23-A136-1DBA42761BC0}" presName="node" presStyleLbl="node1" presStyleIdx="2" presStyleCnt="9" custScaleX="119070" custScaleY="84000" custLinFactNeighborX="38450" custLinFactNeighborY="954">
        <dgm:presLayoutVars>
          <dgm:bulletEnabled val="1"/>
        </dgm:presLayoutVars>
      </dgm:prSet>
      <dgm:spPr/>
    </dgm:pt>
    <dgm:pt modelId="{DD1B5E5C-34E1-4689-A3AF-9E7D9B75545A}" type="pres">
      <dgm:prSet presAssocID="{7A3E66E3-F171-49B2-81BE-971353F77539}" presName="sibTrans" presStyleCnt="0"/>
      <dgm:spPr/>
    </dgm:pt>
    <dgm:pt modelId="{4B8A779D-49CE-4C61-953B-193583E0A7C5}" type="pres">
      <dgm:prSet presAssocID="{A090587B-E2F3-4711-8081-47D8E2D4E8AA}" presName="node" presStyleLbl="node1" presStyleIdx="3" presStyleCnt="9" custScaleX="119070" custScaleY="84000" custLinFactNeighborX="-38450" custLinFactNeighborY="-1172">
        <dgm:presLayoutVars>
          <dgm:bulletEnabled val="1"/>
        </dgm:presLayoutVars>
      </dgm:prSet>
      <dgm:spPr/>
    </dgm:pt>
    <dgm:pt modelId="{01590BDB-DF98-43E6-AED6-F218B67BEEB4}" type="pres">
      <dgm:prSet presAssocID="{0BF4AFE8-D954-4279-93BC-2167477866D8}" presName="sibTrans" presStyleCnt="0"/>
      <dgm:spPr/>
    </dgm:pt>
    <dgm:pt modelId="{A989FFB9-68E5-4E92-8054-5D652CD4A3D5}" type="pres">
      <dgm:prSet presAssocID="{65481096-35A9-4172-BC91-45ECB84430A3}" presName="node" presStyleLbl="node1" presStyleIdx="4" presStyleCnt="9" custScaleX="119070" custScaleY="84000">
        <dgm:presLayoutVars>
          <dgm:bulletEnabled val="1"/>
        </dgm:presLayoutVars>
      </dgm:prSet>
      <dgm:spPr/>
    </dgm:pt>
    <dgm:pt modelId="{B586B874-8FA2-4ABE-A668-E969AC11F426}" type="pres">
      <dgm:prSet presAssocID="{128C9A0E-9F76-4F4D-938C-C9EB4DF4E456}" presName="sibTrans" presStyleCnt="0"/>
      <dgm:spPr/>
    </dgm:pt>
    <dgm:pt modelId="{8606D406-E1A5-46B6-83B3-A3F1E9F21286}" type="pres">
      <dgm:prSet presAssocID="{DB48DF62-DCDF-4D02-82B3-2221E7FEE2CF}" presName="node" presStyleLbl="node1" presStyleIdx="5" presStyleCnt="9" custScaleX="119070" custScaleY="84000" custLinFactNeighborX="38450" custLinFactNeighborY="-1172">
        <dgm:presLayoutVars>
          <dgm:bulletEnabled val="1"/>
        </dgm:presLayoutVars>
      </dgm:prSet>
      <dgm:spPr/>
    </dgm:pt>
    <dgm:pt modelId="{29E204D8-3974-48DE-9BEA-B9F60B2005D7}" type="pres">
      <dgm:prSet presAssocID="{798EF3DB-645B-41C7-B6E6-2ED905F711C0}" presName="sibTrans" presStyleCnt="0"/>
      <dgm:spPr/>
    </dgm:pt>
    <dgm:pt modelId="{849D82E3-B7D0-4B47-9829-968BE9AF8E83}" type="pres">
      <dgm:prSet presAssocID="{ED98AE9B-A86B-48D9-AE19-5331922B1637}" presName="node" presStyleLbl="node1" presStyleIdx="6" presStyleCnt="9" custScaleX="119070" custScaleY="84000" custLinFactNeighborX="-38450" custLinFactNeighborY="208">
        <dgm:presLayoutVars>
          <dgm:bulletEnabled val="1"/>
        </dgm:presLayoutVars>
      </dgm:prSet>
      <dgm:spPr/>
    </dgm:pt>
    <dgm:pt modelId="{129D8D1F-51D3-4F48-884F-5DC7116C513B}" type="pres">
      <dgm:prSet presAssocID="{5BBA8BD7-C64D-4A50-9FC5-EE9F5C71909B}" presName="sibTrans" presStyleCnt="0"/>
      <dgm:spPr/>
    </dgm:pt>
    <dgm:pt modelId="{A394688A-9CE2-4E19-A424-3E57DDC9E195}" type="pres">
      <dgm:prSet presAssocID="{8881362E-AA28-493E-95E7-46927821A3BF}" presName="node" presStyleLbl="node1" presStyleIdx="7" presStyleCnt="9" custScaleX="119070" custScaleY="84000">
        <dgm:presLayoutVars>
          <dgm:bulletEnabled val="1"/>
        </dgm:presLayoutVars>
      </dgm:prSet>
      <dgm:spPr/>
    </dgm:pt>
    <dgm:pt modelId="{D99DFABB-0675-45B6-93B5-3290B3DA0071}" type="pres">
      <dgm:prSet presAssocID="{61337C2D-0B35-44DD-99A8-DA9132C4DA6E}" presName="sibTrans" presStyleCnt="0"/>
      <dgm:spPr/>
    </dgm:pt>
    <dgm:pt modelId="{7F58082A-0763-4762-A685-FB8293D780B8}" type="pres">
      <dgm:prSet presAssocID="{E1E5AC88-7215-423F-B993-61364734BEA2}" presName="node" presStyleLbl="node1" presStyleIdx="8" presStyleCnt="9" custScaleX="119070" custScaleY="84000" custLinFactNeighborX="38450" custLinFactNeighborY="208">
        <dgm:presLayoutVars>
          <dgm:bulletEnabled val="1"/>
        </dgm:presLayoutVars>
      </dgm:prSet>
      <dgm:spPr/>
    </dgm:pt>
  </dgm:ptLst>
  <dgm:cxnLst>
    <dgm:cxn modelId="{CAD5381C-F7CA-4C47-AFDD-1A425C350B6D}" srcId="{B50BA73D-6A5F-4C36-AD8E-2A7D8C3ADE59}" destId="{65481096-35A9-4172-BC91-45ECB84430A3}" srcOrd="4" destOrd="0" parTransId="{05FBF79A-99FD-4C8A-9954-417105D38EE8}" sibTransId="{128C9A0E-9F76-4F4D-938C-C9EB4DF4E456}"/>
    <dgm:cxn modelId="{3D91721F-323C-454B-AFBC-6E17BA9324D1}" type="presOf" srcId="{923CAC21-FFC3-4C23-A136-1DBA42761BC0}" destId="{D8BE1C48-3587-4AE9-A5E0-00F0EA1CE581}" srcOrd="0" destOrd="0" presId="urn:microsoft.com/office/officeart/2005/8/layout/default"/>
    <dgm:cxn modelId="{FCA4521F-AF44-4D27-BB20-7CD84E30A465}" type="presOf" srcId="{ED98AE9B-A86B-48D9-AE19-5331922B1637}" destId="{849D82E3-B7D0-4B47-9829-968BE9AF8E83}" srcOrd="0" destOrd="0" presId="urn:microsoft.com/office/officeart/2005/8/layout/default"/>
    <dgm:cxn modelId="{1191F520-BCED-4EAC-9FFD-8559FA835AB3}" type="presOf" srcId="{B50BA73D-6A5F-4C36-AD8E-2A7D8C3ADE59}" destId="{6491DE23-1292-4C1A-BB4D-366504E21DB9}" srcOrd="0" destOrd="0" presId="urn:microsoft.com/office/officeart/2005/8/layout/default"/>
    <dgm:cxn modelId="{ABD96E47-81FC-420D-89D4-D846B4350E86}" type="presOf" srcId="{E1E5AC88-7215-423F-B993-61364734BEA2}" destId="{7F58082A-0763-4762-A685-FB8293D780B8}" srcOrd="0" destOrd="0" presId="urn:microsoft.com/office/officeart/2005/8/layout/default"/>
    <dgm:cxn modelId="{01859353-E125-41C7-B6C2-2416E6FB340C}" srcId="{B50BA73D-6A5F-4C36-AD8E-2A7D8C3ADE59}" destId="{ED98AE9B-A86B-48D9-AE19-5331922B1637}" srcOrd="6" destOrd="0" parTransId="{85A86125-3AD9-4876-908B-7156F3C0E828}" sibTransId="{5BBA8BD7-C64D-4A50-9FC5-EE9F5C71909B}"/>
    <dgm:cxn modelId="{5A8D1459-4DEB-426C-9687-D701B9BB2888}" srcId="{B50BA73D-6A5F-4C36-AD8E-2A7D8C3ADE59}" destId="{E1E5AC88-7215-423F-B993-61364734BEA2}" srcOrd="8" destOrd="0" parTransId="{4878CA82-6B4F-4164-8205-1F3DE0B30FB4}" sibTransId="{1D8357AC-AEC0-4E75-83EA-C1A06333180D}"/>
    <dgm:cxn modelId="{DF8C9F89-E494-4B4E-954F-3489C67214C6}" type="presOf" srcId="{65481096-35A9-4172-BC91-45ECB84430A3}" destId="{A989FFB9-68E5-4E92-8054-5D652CD4A3D5}" srcOrd="0" destOrd="0" presId="urn:microsoft.com/office/officeart/2005/8/layout/default"/>
    <dgm:cxn modelId="{D56D4E8F-FBF0-435C-B3F9-37B6D056E512}" srcId="{B50BA73D-6A5F-4C36-AD8E-2A7D8C3ADE59}" destId="{DB48DF62-DCDF-4D02-82B3-2221E7FEE2CF}" srcOrd="5" destOrd="0" parTransId="{86B27329-70DB-4140-97FC-33D0445D6D81}" sibTransId="{798EF3DB-645B-41C7-B6E6-2ED905F711C0}"/>
    <dgm:cxn modelId="{8AA2B099-4223-4465-ADCB-A39E3B258E1E}" type="presOf" srcId="{C2C72A88-7710-41B0-90C8-926BD229E93D}" destId="{BEC413D6-48F4-484E-A8BD-DAC2179144B2}" srcOrd="0" destOrd="0" presId="urn:microsoft.com/office/officeart/2005/8/layout/default"/>
    <dgm:cxn modelId="{BB8CD7A1-432A-49EE-85C0-D50B53E0F796}" type="presOf" srcId="{FC64DA18-641B-4047-B169-F05A5D0738E1}" destId="{7450027B-6574-4F64-85FE-9FD565EC7D29}" srcOrd="0" destOrd="0" presId="urn:microsoft.com/office/officeart/2005/8/layout/default"/>
    <dgm:cxn modelId="{6CD5E9AF-854E-43F5-81F5-B6DDCC4085F0}" srcId="{B50BA73D-6A5F-4C36-AD8E-2A7D8C3ADE59}" destId="{923CAC21-FFC3-4C23-A136-1DBA42761BC0}" srcOrd="2" destOrd="0" parTransId="{122BEAB9-73C9-42BA-9DCE-9FB53C4869B7}" sibTransId="{7A3E66E3-F171-49B2-81BE-971353F77539}"/>
    <dgm:cxn modelId="{EFD6EABB-3D69-45A6-8765-EE9DBDF2DECC}" type="presOf" srcId="{8881362E-AA28-493E-95E7-46927821A3BF}" destId="{A394688A-9CE2-4E19-A424-3E57DDC9E195}" srcOrd="0" destOrd="0" presId="urn:microsoft.com/office/officeart/2005/8/layout/default"/>
    <dgm:cxn modelId="{A641FBC8-96FC-45D3-9DE4-67B81398244E}" srcId="{B50BA73D-6A5F-4C36-AD8E-2A7D8C3ADE59}" destId="{A090587B-E2F3-4711-8081-47D8E2D4E8AA}" srcOrd="3" destOrd="0" parTransId="{D3F85EE0-5D7D-4478-B353-C16BDDACAEAD}" sibTransId="{0BF4AFE8-D954-4279-93BC-2167477866D8}"/>
    <dgm:cxn modelId="{034616CB-BC76-4D87-946C-DF3F452BA875}" srcId="{B50BA73D-6A5F-4C36-AD8E-2A7D8C3ADE59}" destId="{FC64DA18-641B-4047-B169-F05A5D0738E1}" srcOrd="0" destOrd="0" parTransId="{7BCB8F09-4D94-4D85-B73B-5ED9C2557DB6}" sibTransId="{C2DF8A45-5308-4A1B-9DF6-B238AFBC99AD}"/>
    <dgm:cxn modelId="{8F993BDF-6D07-474C-B4D3-4A627AC12BD2}" srcId="{B50BA73D-6A5F-4C36-AD8E-2A7D8C3ADE59}" destId="{C2C72A88-7710-41B0-90C8-926BD229E93D}" srcOrd="1" destOrd="0" parTransId="{17EC7754-CE61-42B1-B701-C58419E0730D}" sibTransId="{7FCA6128-61E2-494C-B626-D251823E0F1D}"/>
    <dgm:cxn modelId="{378C05EA-35E1-4C93-8944-B3AA9E6724D0}" type="presOf" srcId="{DB48DF62-DCDF-4D02-82B3-2221E7FEE2CF}" destId="{8606D406-E1A5-46B6-83B3-A3F1E9F21286}" srcOrd="0" destOrd="0" presId="urn:microsoft.com/office/officeart/2005/8/layout/default"/>
    <dgm:cxn modelId="{A3A159F6-287E-4E44-8FDF-D950055B1728}" srcId="{B50BA73D-6A5F-4C36-AD8E-2A7D8C3ADE59}" destId="{8881362E-AA28-493E-95E7-46927821A3BF}" srcOrd="7" destOrd="0" parTransId="{FA7A4C51-E0CA-4BF0-9CA9-0814CDE3B2DC}" sibTransId="{61337C2D-0B35-44DD-99A8-DA9132C4DA6E}"/>
    <dgm:cxn modelId="{4C23A4FD-6052-4032-8614-8F4B99C1AA0F}" type="presOf" srcId="{A090587B-E2F3-4711-8081-47D8E2D4E8AA}" destId="{4B8A779D-49CE-4C61-953B-193583E0A7C5}" srcOrd="0" destOrd="0" presId="urn:microsoft.com/office/officeart/2005/8/layout/default"/>
    <dgm:cxn modelId="{6B957C4B-A00B-4D1F-B847-BEEB0997FE6F}" type="presParOf" srcId="{6491DE23-1292-4C1A-BB4D-366504E21DB9}" destId="{7450027B-6574-4F64-85FE-9FD565EC7D29}" srcOrd="0" destOrd="0" presId="urn:microsoft.com/office/officeart/2005/8/layout/default"/>
    <dgm:cxn modelId="{E541C68E-1D23-4637-AB2E-787D5B29094C}" type="presParOf" srcId="{6491DE23-1292-4C1A-BB4D-366504E21DB9}" destId="{FE652020-9DD8-4789-A42F-1211DDB38A69}" srcOrd="1" destOrd="0" presId="urn:microsoft.com/office/officeart/2005/8/layout/default"/>
    <dgm:cxn modelId="{66FE4E7C-3C07-4525-AB30-AF6C3C3568A4}" type="presParOf" srcId="{6491DE23-1292-4C1A-BB4D-366504E21DB9}" destId="{BEC413D6-48F4-484E-A8BD-DAC2179144B2}" srcOrd="2" destOrd="0" presId="urn:microsoft.com/office/officeart/2005/8/layout/default"/>
    <dgm:cxn modelId="{267C15DC-838F-49AA-B066-40538788FDCC}" type="presParOf" srcId="{6491DE23-1292-4C1A-BB4D-366504E21DB9}" destId="{5DB1813F-80F1-47CF-B87C-B98A80892258}" srcOrd="3" destOrd="0" presId="urn:microsoft.com/office/officeart/2005/8/layout/default"/>
    <dgm:cxn modelId="{50354CFE-E2B3-4DA1-AA45-E6E09D473772}" type="presParOf" srcId="{6491DE23-1292-4C1A-BB4D-366504E21DB9}" destId="{D8BE1C48-3587-4AE9-A5E0-00F0EA1CE581}" srcOrd="4" destOrd="0" presId="urn:microsoft.com/office/officeart/2005/8/layout/default"/>
    <dgm:cxn modelId="{561CDCC1-08B5-4BC7-BB5C-0D0A45AB597C}" type="presParOf" srcId="{6491DE23-1292-4C1A-BB4D-366504E21DB9}" destId="{DD1B5E5C-34E1-4689-A3AF-9E7D9B75545A}" srcOrd="5" destOrd="0" presId="urn:microsoft.com/office/officeart/2005/8/layout/default"/>
    <dgm:cxn modelId="{1B8E67A8-0768-4B6C-BFD7-F0E2D1A399BF}" type="presParOf" srcId="{6491DE23-1292-4C1A-BB4D-366504E21DB9}" destId="{4B8A779D-49CE-4C61-953B-193583E0A7C5}" srcOrd="6" destOrd="0" presId="urn:microsoft.com/office/officeart/2005/8/layout/default"/>
    <dgm:cxn modelId="{01D09B69-E14A-43D7-9956-3D4BDAFB8443}" type="presParOf" srcId="{6491DE23-1292-4C1A-BB4D-366504E21DB9}" destId="{01590BDB-DF98-43E6-AED6-F218B67BEEB4}" srcOrd="7" destOrd="0" presId="urn:microsoft.com/office/officeart/2005/8/layout/default"/>
    <dgm:cxn modelId="{53F71252-5C5D-4579-A1B1-51F10E213DC9}" type="presParOf" srcId="{6491DE23-1292-4C1A-BB4D-366504E21DB9}" destId="{A989FFB9-68E5-4E92-8054-5D652CD4A3D5}" srcOrd="8" destOrd="0" presId="urn:microsoft.com/office/officeart/2005/8/layout/default"/>
    <dgm:cxn modelId="{2547BA7F-E6A9-41B7-A972-437DFF761D49}" type="presParOf" srcId="{6491DE23-1292-4C1A-BB4D-366504E21DB9}" destId="{B586B874-8FA2-4ABE-A668-E969AC11F426}" srcOrd="9" destOrd="0" presId="urn:microsoft.com/office/officeart/2005/8/layout/default"/>
    <dgm:cxn modelId="{9AD59604-DE9C-4204-9B9F-A97E56199857}" type="presParOf" srcId="{6491DE23-1292-4C1A-BB4D-366504E21DB9}" destId="{8606D406-E1A5-46B6-83B3-A3F1E9F21286}" srcOrd="10" destOrd="0" presId="urn:microsoft.com/office/officeart/2005/8/layout/default"/>
    <dgm:cxn modelId="{B0944A5C-8702-4F64-9E7B-9803D19F7EF0}" type="presParOf" srcId="{6491DE23-1292-4C1A-BB4D-366504E21DB9}" destId="{29E204D8-3974-48DE-9BEA-B9F60B2005D7}" srcOrd="11" destOrd="0" presId="urn:microsoft.com/office/officeart/2005/8/layout/default"/>
    <dgm:cxn modelId="{32F89CC0-A209-472B-9C2B-65B5C2CC44BC}" type="presParOf" srcId="{6491DE23-1292-4C1A-BB4D-366504E21DB9}" destId="{849D82E3-B7D0-4B47-9829-968BE9AF8E83}" srcOrd="12" destOrd="0" presId="urn:microsoft.com/office/officeart/2005/8/layout/default"/>
    <dgm:cxn modelId="{725E6A6E-5008-49AC-829B-E97CD766D69B}" type="presParOf" srcId="{6491DE23-1292-4C1A-BB4D-366504E21DB9}" destId="{129D8D1F-51D3-4F48-884F-5DC7116C513B}" srcOrd="13" destOrd="0" presId="urn:microsoft.com/office/officeart/2005/8/layout/default"/>
    <dgm:cxn modelId="{D5E46C8D-78CD-4934-BA11-322A94F4414D}" type="presParOf" srcId="{6491DE23-1292-4C1A-BB4D-366504E21DB9}" destId="{A394688A-9CE2-4E19-A424-3E57DDC9E195}" srcOrd="14" destOrd="0" presId="urn:microsoft.com/office/officeart/2005/8/layout/default"/>
    <dgm:cxn modelId="{48153D27-C923-4C28-9674-1F2D40D1CEA5}" type="presParOf" srcId="{6491DE23-1292-4C1A-BB4D-366504E21DB9}" destId="{D99DFABB-0675-45B6-93B5-3290B3DA0071}" srcOrd="15" destOrd="0" presId="urn:microsoft.com/office/officeart/2005/8/layout/default"/>
    <dgm:cxn modelId="{1C89169D-E215-48A2-A882-F3C9BC810840}" type="presParOf" srcId="{6491DE23-1292-4C1A-BB4D-366504E21DB9}" destId="{7F58082A-0763-4762-A685-FB8293D780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0BA73D-6A5F-4C36-AD8E-2A7D8C3ADE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72A88-7710-41B0-90C8-926BD229E93D}">
      <dgm:prSet/>
      <dgm:spPr/>
      <dgm:t>
        <a:bodyPr/>
        <a:lstStyle/>
        <a:p>
          <a:r>
            <a:rPr lang="en-US" dirty="0"/>
            <a:t>It is elected for 5 years.</a:t>
          </a:r>
        </a:p>
      </dgm:t>
    </dgm:pt>
    <dgm:pt modelId="{17EC7754-CE61-42B1-B701-C58419E0730D}" type="parTrans" cxnId="{8F993BDF-6D07-474C-B4D3-4A627AC12BD2}">
      <dgm:prSet/>
      <dgm:spPr/>
      <dgm:t>
        <a:bodyPr/>
        <a:lstStyle/>
        <a:p>
          <a:endParaRPr lang="en-US"/>
        </a:p>
      </dgm:t>
    </dgm:pt>
    <dgm:pt modelId="{7FCA6128-61E2-494C-B626-D251823E0F1D}" type="sibTrans" cxnId="{8F993BDF-6D07-474C-B4D3-4A627AC12BD2}">
      <dgm:prSet/>
      <dgm:spPr/>
      <dgm:t>
        <a:bodyPr/>
        <a:lstStyle/>
        <a:p>
          <a:endParaRPr lang="en-US"/>
        </a:p>
      </dgm:t>
    </dgm:pt>
    <dgm:pt modelId="{923CAC21-FFC3-4C23-A136-1DBA42761BC0}">
      <dgm:prSet/>
      <dgm:spPr/>
      <dgm:t>
        <a:bodyPr/>
        <a:lstStyle/>
        <a:p>
          <a:r>
            <a:rPr lang="en-US" dirty="0"/>
            <a:t>The head of the Gram Panchayat is called Mayor.</a:t>
          </a:r>
        </a:p>
      </dgm:t>
    </dgm:pt>
    <dgm:pt modelId="{122BEAB9-73C9-42BA-9DCE-9FB53C4869B7}" type="parTrans" cxnId="{6CD5E9AF-854E-43F5-81F5-B6DDCC4085F0}">
      <dgm:prSet/>
      <dgm:spPr/>
      <dgm:t>
        <a:bodyPr/>
        <a:lstStyle/>
        <a:p>
          <a:endParaRPr lang="en-US"/>
        </a:p>
      </dgm:t>
    </dgm:pt>
    <dgm:pt modelId="{7A3E66E3-F171-49B2-81BE-971353F77539}" type="sibTrans" cxnId="{6CD5E9AF-854E-43F5-81F5-B6DDCC4085F0}">
      <dgm:prSet/>
      <dgm:spPr/>
      <dgm:t>
        <a:bodyPr/>
        <a:lstStyle/>
        <a:p>
          <a:endParaRPr lang="en-US"/>
        </a:p>
      </dgm:t>
    </dgm:pt>
    <dgm:pt modelId="{A090587B-E2F3-4711-8081-47D8E2D4E8AA}">
      <dgm:prSet/>
      <dgm:spPr/>
      <dgm:t>
        <a:bodyPr/>
        <a:lstStyle/>
        <a:p>
          <a:r>
            <a:rPr lang="en-US" dirty="0"/>
            <a:t>Any above 18 years of age can vote.</a:t>
          </a:r>
        </a:p>
      </dgm:t>
    </dgm:pt>
    <dgm:pt modelId="{0BF4AFE8-D954-4279-93BC-2167477866D8}" type="sibTrans" cxnId="{A641FBC8-96FC-45D3-9DE4-67B81398244E}">
      <dgm:prSet/>
      <dgm:spPr/>
      <dgm:t>
        <a:bodyPr/>
        <a:lstStyle/>
        <a:p>
          <a:endParaRPr lang="en-US"/>
        </a:p>
      </dgm:t>
    </dgm:pt>
    <dgm:pt modelId="{D3F85EE0-5D7D-4478-B353-C16BDDACAEAD}" type="parTrans" cxnId="{A641FBC8-96FC-45D3-9DE4-67B81398244E}">
      <dgm:prSet/>
      <dgm:spPr/>
      <dgm:t>
        <a:bodyPr/>
        <a:lstStyle/>
        <a:p>
          <a:endParaRPr lang="en-US"/>
        </a:p>
      </dgm:t>
    </dgm:pt>
    <dgm:pt modelId="{6491DE23-1292-4C1A-BB4D-366504E21DB9}" type="pres">
      <dgm:prSet presAssocID="{B50BA73D-6A5F-4C36-AD8E-2A7D8C3ADE59}" presName="diagram" presStyleCnt="0">
        <dgm:presLayoutVars>
          <dgm:dir/>
          <dgm:resizeHandles val="exact"/>
        </dgm:presLayoutVars>
      </dgm:prSet>
      <dgm:spPr/>
    </dgm:pt>
    <dgm:pt modelId="{BEC413D6-48F4-484E-A8BD-DAC2179144B2}" type="pres">
      <dgm:prSet presAssocID="{C2C72A88-7710-41B0-90C8-926BD229E93D}" presName="node" presStyleLbl="node1" presStyleIdx="0" presStyleCnt="3" custScaleX="160240">
        <dgm:presLayoutVars>
          <dgm:bulletEnabled val="1"/>
        </dgm:presLayoutVars>
      </dgm:prSet>
      <dgm:spPr/>
    </dgm:pt>
    <dgm:pt modelId="{5DB1813F-80F1-47CF-B87C-B98A80892258}" type="pres">
      <dgm:prSet presAssocID="{7FCA6128-61E2-494C-B626-D251823E0F1D}" presName="sibTrans" presStyleCnt="0"/>
      <dgm:spPr/>
    </dgm:pt>
    <dgm:pt modelId="{D8BE1C48-3587-4AE9-A5E0-00F0EA1CE581}" type="pres">
      <dgm:prSet presAssocID="{923CAC21-FFC3-4C23-A136-1DBA42761BC0}" presName="node" presStyleLbl="node1" presStyleIdx="1" presStyleCnt="3" custScaleX="160240">
        <dgm:presLayoutVars>
          <dgm:bulletEnabled val="1"/>
        </dgm:presLayoutVars>
      </dgm:prSet>
      <dgm:spPr/>
    </dgm:pt>
    <dgm:pt modelId="{DD1B5E5C-34E1-4689-A3AF-9E7D9B75545A}" type="pres">
      <dgm:prSet presAssocID="{7A3E66E3-F171-49B2-81BE-971353F77539}" presName="sibTrans" presStyleCnt="0"/>
      <dgm:spPr/>
    </dgm:pt>
    <dgm:pt modelId="{4B8A779D-49CE-4C61-953B-193583E0A7C5}" type="pres">
      <dgm:prSet presAssocID="{A090587B-E2F3-4711-8081-47D8E2D4E8AA}" presName="node" presStyleLbl="node1" presStyleIdx="2" presStyleCnt="3" custScaleX="160240">
        <dgm:presLayoutVars>
          <dgm:bulletEnabled val="1"/>
        </dgm:presLayoutVars>
      </dgm:prSet>
      <dgm:spPr/>
    </dgm:pt>
  </dgm:ptLst>
  <dgm:cxnLst>
    <dgm:cxn modelId="{3D91721F-323C-454B-AFBC-6E17BA9324D1}" type="presOf" srcId="{923CAC21-FFC3-4C23-A136-1DBA42761BC0}" destId="{D8BE1C48-3587-4AE9-A5E0-00F0EA1CE581}" srcOrd="0" destOrd="0" presId="urn:microsoft.com/office/officeart/2005/8/layout/default"/>
    <dgm:cxn modelId="{1191F520-BCED-4EAC-9FFD-8559FA835AB3}" type="presOf" srcId="{B50BA73D-6A5F-4C36-AD8E-2A7D8C3ADE59}" destId="{6491DE23-1292-4C1A-BB4D-366504E21DB9}" srcOrd="0" destOrd="0" presId="urn:microsoft.com/office/officeart/2005/8/layout/default"/>
    <dgm:cxn modelId="{8AA2B099-4223-4465-ADCB-A39E3B258E1E}" type="presOf" srcId="{C2C72A88-7710-41B0-90C8-926BD229E93D}" destId="{BEC413D6-48F4-484E-A8BD-DAC2179144B2}" srcOrd="0" destOrd="0" presId="urn:microsoft.com/office/officeart/2005/8/layout/default"/>
    <dgm:cxn modelId="{6CD5E9AF-854E-43F5-81F5-B6DDCC4085F0}" srcId="{B50BA73D-6A5F-4C36-AD8E-2A7D8C3ADE59}" destId="{923CAC21-FFC3-4C23-A136-1DBA42761BC0}" srcOrd="1" destOrd="0" parTransId="{122BEAB9-73C9-42BA-9DCE-9FB53C4869B7}" sibTransId="{7A3E66E3-F171-49B2-81BE-971353F77539}"/>
    <dgm:cxn modelId="{A641FBC8-96FC-45D3-9DE4-67B81398244E}" srcId="{B50BA73D-6A5F-4C36-AD8E-2A7D8C3ADE59}" destId="{A090587B-E2F3-4711-8081-47D8E2D4E8AA}" srcOrd="2" destOrd="0" parTransId="{D3F85EE0-5D7D-4478-B353-C16BDDACAEAD}" sibTransId="{0BF4AFE8-D954-4279-93BC-2167477866D8}"/>
    <dgm:cxn modelId="{8F993BDF-6D07-474C-B4D3-4A627AC12BD2}" srcId="{B50BA73D-6A5F-4C36-AD8E-2A7D8C3ADE59}" destId="{C2C72A88-7710-41B0-90C8-926BD229E93D}" srcOrd="0" destOrd="0" parTransId="{17EC7754-CE61-42B1-B701-C58419E0730D}" sibTransId="{7FCA6128-61E2-494C-B626-D251823E0F1D}"/>
    <dgm:cxn modelId="{4C23A4FD-6052-4032-8614-8F4B99C1AA0F}" type="presOf" srcId="{A090587B-E2F3-4711-8081-47D8E2D4E8AA}" destId="{4B8A779D-49CE-4C61-953B-193583E0A7C5}" srcOrd="0" destOrd="0" presId="urn:microsoft.com/office/officeart/2005/8/layout/default"/>
    <dgm:cxn modelId="{66FE4E7C-3C07-4525-AB30-AF6C3C3568A4}" type="presParOf" srcId="{6491DE23-1292-4C1A-BB4D-366504E21DB9}" destId="{BEC413D6-48F4-484E-A8BD-DAC2179144B2}" srcOrd="0" destOrd="0" presId="urn:microsoft.com/office/officeart/2005/8/layout/default"/>
    <dgm:cxn modelId="{267C15DC-838F-49AA-B066-40538788FDCC}" type="presParOf" srcId="{6491DE23-1292-4C1A-BB4D-366504E21DB9}" destId="{5DB1813F-80F1-47CF-B87C-B98A80892258}" srcOrd="1" destOrd="0" presId="urn:microsoft.com/office/officeart/2005/8/layout/default"/>
    <dgm:cxn modelId="{50354CFE-E2B3-4DA1-AA45-E6E09D473772}" type="presParOf" srcId="{6491DE23-1292-4C1A-BB4D-366504E21DB9}" destId="{D8BE1C48-3587-4AE9-A5E0-00F0EA1CE581}" srcOrd="2" destOrd="0" presId="urn:microsoft.com/office/officeart/2005/8/layout/default"/>
    <dgm:cxn modelId="{561CDCC1-08B5-4BC7-BB5C-0D0A45AB597C}" type="presParOf" srcId="{6491DE23-1292-4C1A-BB4D-366504E21DB9}" destId="{DD1B5E5C-34E1-4689-A3AF-9E7D9B75545A}" srcOrd="3" destOrd="0" presId="urn:microsoft.com/office/officeart/2005/8/layout/default"/>
    <dgm:cxn modelId="{1B8E67A8-0768-4B6C-BFD7-F0E2D1A399BF}" type="presParOf" srcId="{6491DE23-1292-4C1A-BB4D-366504E21DB9}" destId="{4B8A779D-49CE-4C61-953B-193583E0A7C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0BA73D-6A5F-4C36-AD8E-2A7D8C3ADE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4DA18-641B-4047-B169-F05A5D0738E1}">
      <dgm:prSet/>
      <dgm:spPr/>
      <dgm:t>
        <a:bodyPr/>
        <a:lstStyle/>
        <a:p>
          <a:r>
            <a:rPr lang="en-US" dirty="0"/>
            <a:t>Provide good living conditions for the people of a town or city.</a:t>
          </a:r>
        </a:p>
      </dgm:t>
    </dgm:pt>
    <dgm:pt modelId="{7BCB8F09-4D94-4D85-B73B-5ED9C2557DB6}" type="parTrans" cxnId="{034616CB-BC76-4D87-946C-DF3F452BA875}">
      <dgm:prSet/>
      <dgm:spPr/>
      <dgm:t>
        <a:bodyPr/>
        <a:lstStyle/>
        <a:p>
          <a:endParaRPr lang="en-US"/>
        </a:p>
      </dgm:t>
    </dgm:pt>
    <dgm:pt modelId="{C2DF8A45-5308-4A1B-9DF6-B238AFBC99AD}" type="sibTrans" cxnId="{034616CB-BC76-4D87-946C-DF3F452BA875}">
      <dgm:prSet/>
      <dgm:spPr/>
      <dgm:t>
        <a:bodyPr/>
        <a:lstStyle/>
        <a:p>
          <a:endParaRPr lang="en-US"/>
        </a:p>
      </dgm:t>
    </dgm:pt>
    <dgm:pt modelId="{C2C72A88-7710-41B0-90C8-926BD229E93D}">
      <dgm:prSet/>
      <dgm:spPr/>
      <dgm:t>
        <a:bodyPr/>
        <a:lstStyle/>
        <a:p>
          <a:r>
            <a:rPr lang="en-US" dirty="0"/>
            <a:t>Build and maintain roads and keep them clean.</a:t>
          </a:r>
        </a:p>
      </dgm:t>
    </dgm:pt>
    <dgm:pt modelId="{17EC7754-CE61-42B1-B701-C58419E0730D}" type="parTrans" cxnId="{8F993BDF-6D07-474C-B4D3-4A627AC12BD2}">
      <dgm:prSet/>
      <dgm:spPr/>
      <dgm:t>
        <a:bodyPr/>
        <a:lstStyle/>
        <a:p>
          <a:endParaRPr lang="en-US"/>
        </a:p>
      </dgm:t>
    </dgm:pt>
    <dgm:pt modelId="{7FCA6128-61E2-494C-B626-D251823E0F1D}" type="sibTrans" cxnId="{8F993BDF-6D07-474C-B4D3-4A627AC12BD2}">
      <dgm:prSet/>
      <dgm:spPr/>
      <dgm:t>
        <a:bodyPr/>
        <a:lstStyle/>
        <a:p>
          <a:endParaRPr lang="en-US"/>
        </a:p>
      </dgm:t>
    </dgm:pt>
    <dgm:pt modelId="{923CAC21-FFC3-4C23-A136-1DBA42761BC0}">
      <dgm:prSet/>
      <dgm:spPr/>
      <dgm:t>
        <a:bodyPr/>
        <a:lstStyle/>
        <a:p>
          <a:r>
            <a:rPr lang="en-US" dirty="0"/>
            <a:t>Provide enough water for all daily needs.</a:t>
          </a:r>
        </a:p>
      </dgm:t>
    </dgm:pt>
    <dgm:pt modelId="{122BEAB9-73C9-42BA-9DCE-9FB53C4869B7}" type="parTrans" cxnId="{6CD5E9AF-854E-43F5-81F5-B6DDCC4085F0}">
      <dgm:prSet/>
      <dgm:spPr/>
      <dgm:t>
        <a:bodyPr/>
        <a:lstStyle/>
        <a:p>
          <a:endParaRPr lang="en-US"/>
        </a:p>
      </dgm:t>
    </dgm:pt>
    <dgm:pt modelId="{7A3E66E3-F171-49B2-81BE-971353F77539}" type="sibTrans" cxnId="{6CD5E9AF-854E-43F5-81F5-B6DDCC4085F0}">
      <dgm:prSet/>
      <dgm:spPr/>
      <dgm:t>
        <a:bodyPr/>
        <a:lstStyle/>
        <a:p>
          <a:endParaRPr lang="en-US"/>
        </a:p>
      </dgm:t>
    </dgm:pt>
    <dgm:pt modelId="{A090587B-E2F3-4711-8081-47D8E2D4E8AA}">
      <dgm:prSet/>
      <dgm:spPr/>
      <dgm:t>
        <a:bodyPr/>
        <a:lstStyle/>
        <a:p>
          <a:r>
            <a:rPr lang="en-US" dirty="0"/>
            <a:t>Provide people with clean drinking water.</a:t>
          </a:r>
        </a:p>
      </dgm:t>
    </dgm:pt>
    <dgm:pt modelId="{0BF4AFE8-D954-4279-93BC-2167477866D8}" type="sibTrans" cxnId="{A641FBC8-96FC-45D3-9DE4-67B81398244E}">
      <dgm:prSet/>
      <dgm:spPr/>
      <dgm:t>
        <a:bodyPr/>
        <a:lstStyle/>
        <a:p>
          <a:endParaRPr lang="en-US"/>
        </a:p>
      </dgm:t>
    </dgm:pt>
    <dgm:pt modelId="{D3F85EE0-5D7D-4478-B353-C16BDDACAEAD}" type="parTrans" cxnId="{A641FBC8-96FC-45D3-9DE4-67B81398244E}">
      <dgm:prSet/>
      <dgm:spPr/>
      <dgm:t>
        <a:bodyPr/>
        <a:lstStyle/>
        <a:p>
          <a:endParaRPr lang="en-US"/>
        </a:p>
      </dgm:t>
    </dgm:pt>
    <dgm:pt modelId="{65481096-35A9-4172-BC91-45ECB84430A3}">
      <dgm:prSet/>
      <dgm:spPr/>
      <dgm:t>
        <a:bodyPr/>
        <a:lstStyle/>
        <a:p>
          <a:r>
            <a:rPr lang="en-US" dirty="0"/>
            <a:t>Set up schools, adult education centers and libraries.</a:t>
          </a:r>
        </a:p>
      </dgm:t>
    </dgm:pt>
    <dgm:pt modelId="{05FBF79A-99FD-4C8A-9954-417105D38EE8}" type="parTrans" cxnId="{CAD5381C-F7CA-4C47-AFDD-1A425C350B6D}">
      <dgm:prSet/>
      <dgm:spPr/>
      <dgm:t>
        <a:bodyPr/>
        <a:lstStyle/>
        <a:p>
          <a:endParaRPr lang="en-US"/>
        </a:p>
      </dgm:t>
    </dgm:pt>
    <dgm:pt modelId="{128C9A0E-9F76-4F4D-938C-C9EB4DF4E456}" type="sibTrans" cxnId="{CAD5381C-F7CA-4C47-AFDD-1A425C350B6D}">
      <dgm:prSet/>
      <dgm:spPr/>
      <dgm:t>
        <a:bodyPr/>
        <a:lstStyle/>
        <a:p>
          <a:endParaRPr lang="en-US"/>
        </a:p>
      </dgm:t>
    </dgm:pt>
    <dgm:pt modelId="{ED98AE9B-A86B-48D9-AE19-5331922B1637}">
      <dgm:prSet/>
      <dgm:spPr/>
      <dgm:t>
        <a:bodyPr/>
        <a:lstStyle/>
        <a:p>
          <a:r>
            <a:rPr lang="en-US" dirty="0"/>
            <a:t>Issuing of birth and death certificates.</a:t>
          </a:r>
        </a:p>
      </dgm:t>
    </dgm:pt>
    <dgm:pt modelId="{85A86125-3AD9-4876-908B-7156F3C0E828}" type="parTrans" cxnId="{01859353-E125-41C7-B6C2-2416E6FB340C}">
      <dgm:prSet/>
      <dgm:spPr/>
      <dgm:t>
        <a:bodyPr/>
        <a:lstStyle/>
        <a:p>
          <a:endParaRPr lang="en-US"/>
        </a:p>
      </dgm:t>
    </dgm:pt>
    <dgm:pt modelId="{5BBA8BD7-C64D-4A50-9FC5-EE9F5C71909B}" type="sibTrans" cxnId="{01859353-E125-41C7-B6C2-2416E6FB340C}">
      <dgm:prSet/>
      <dgm:spPr/>
      <dgm:t>
        <a:bodyPr/>
        <a:lstStyle/>
        <a:p>
          <a:endParaRPr lang="en-US"/>
        </a:p>
      </dgm:t>
    </dgm:pt>
    <dgm:pt modelId="{8881362E-AA28-493E-95E7-46927821A3BF}">
      <dgm:prSet/>
      <dgm:spPr/>
      <dgm:t>
        <a:bodyPr/>
        <a:lstStyle/>
        <a:p>
          <a:r>
            <a:rPr lang="en-US" dirty="0"/>
            <a:t>Make parks and gardens and plant trees.</a:t>
          </a:r>
        </a:p>
      </dgm:t>
    </dgm:pt>
    <dgm:pt modelId="{FA7A4C51-E0CA-4BF0-9CA9-0814CDE3B2DC}" type="parTrans" cxnId="{A3A159F6-287E-4E44-8FDF-D950055B1728}">
      <dgm:prSet/>
      <dgm:spPr/>
      <dgm:t>
        <a:bodyPr/>
        <a:lstStyle/>
        <a:p>
          <a:endParaRPr lang="en-US"/>
        </a:p>
      </dgm:t>
    </dgm:pt>
    <dgm:pt modelId="{61337C2D-0B35-44DD-99A8-DA9132C4DA6E}" type="sibTrans" cxnId="{A3A159F6-287E-4E44-8FDF-D950055B1728}">
      <dgm:prSet/>
      <dgm:spPr/>
      <dgm:t>
        <a:bodyPr/>
        <a:lstStyle/>
        <a:p>
          <a:endParaRPr lang="en-US"/>
        </a:p>
      </dgm:t>
    </dgm:pt>
    <dgm:pt modelId="{E1E5AC88-7215-423F-B993-61364734BEA2}">
      <dgm:prSet/>
      <dgm:spPr/>
      <dgm:t>
        <a:bodyPr/>
        <a:lstStyle/>
        <a:p>
          <a:r>
            <a:rPr lang="en-US" dirty="0"/>
            <a:t>Build and maintain markets and public toilets..</a:t>
          </a:r>
        </a:p>
      </dgm:t>
    </dgm:pt>
    <dgm:pt modelId="{1D8357AC-AEC0-4E75-83EA-C1A06333180D}" type="sibTrans" cxnId="{5A8D1459-4DEB-426C-9687-D701B9BB2888}">
      <dgm:prSet/>
      <dgm:spPr/>
      <dgm:t>
        <a:bodyPr/>
        <a:lstStyle/>
        <a:p>
          <a:endParaRPr lang="en-US"/>
        </a:p>
      </dgm:t>
    </dgm:pt>
    <dgm:pt modelId="{4878CA82-6B4F-4164-8205-1F3DE0B30FB4}" type="parTrans" cxnId="{5A8D1459-4DEB-426C-9687-D701B9BB2888}">
      <dgm:prSet/>
      <dgm:spPr/>
      <dgm:t>
        <a:bodyPr/>
        <a:lstStyle/>
        <a:p>
          <a:endParaRPr lang="en-US"/>
        </a:p>
      </dgm:t>
    </dgm:pt>
    <dgm:pt modelId="{DB48DF62-DCDF-4D02-82B3-2221E7FEE2CF}">
      <dgm:prSet/>
      <dgm:spPr/>
      <dgm:t>
        <a:bodyPr/>
        <a:lstStyle/>
        <a:p>
          <a:r>
            <a:rPr lang="en-US" dirty="0"/>
            <a:t>Ensure supply of electricity to homes and lighting of the streets.</a:t>
          </a:r>
        </a:p>
      </dgm:t>
    </dgm:pt>
    <dgm:pt modelId="{798EF3DB-645B-41C7-B6E6-2ED905F711C0}" type="sibTrans" cxnId="{D56D4E8F-FBF0-435C-B3F9-37B6D056E512}">
      <dgm:prSet/>
      <dgm:spPr/>
      <dgm:t>
        <a:bodyPr/>
        <a:lstStyle/>
        <a:p>
          <a:endParaRPr lang="en-US"/>
        </a:p>
      </dgm:t>
    </dgm:pt>
    <dgm:pt modelId="{86B27329-70DB-4140-97FC-33D0445D6D81}" type="parTrans" cxnId="{D56D4E8F-FBF0-435C-B3F9-37B6D056E512}">
      <dgm:prSet/>
      <dgm:spPr/>
      <dgm:t>
        <a:bodyPr/>
        <a:lstStyle/>
        <a:p>
          <a:endParaRPr lang="en-US"/>
        </a:p>
      </dgm:t>
    </dgm:pt>
    <dgm:pt modelId="{6491DE23-1292-4C1A-BB4D-366504E21DB9}" type="pres">
      <dgm:prSet presAssocID="{B50BA73D-6A5F-4C36-AD8E-2A7D8C3ADE59}" presName="diagram" presStyleCnt="0">
        <dgm:presLayoutVars>
          <dgm:dir/>
          <dgm:resizeHandles val="exact"/>
        </dgm:presLayoutVars>
      </dgm:prSet>
      <dgm:spPr/>
    </dgm:pt>
    <dgm:pt modelId="{7450027B-6574-4F64-85FE-9FD565EC7D29}" type="pres">
      <dgm:prSet presAssocID="{FC64DA18-641B-4047-B169-F05A5D0738E1}" presName="node" presStyleLbl="node1" presStyleIdx="0" presStyleCnt="9" custScaleX="119070" custScaleY="84000" custLinFactNeighborX="-38450" custLinFactNeighborY="1908">
        <dgm:presLayoutVars>
          <dgm:bulletEnabled val="1"/>
        </dgm:presLayoutVars>
      </dgm:prSet>
      <dgm:spPr/>
    </dgm:pt>
    <dgm:pt modelId="{FE652020-9DD8-4789-A42F-1211DDB38A69}" type="pres">
      <dgm:prSet presAssocID="{C2DF8A45-5308-4A1B-9DF6-B238AFBC99AD}" presName="sibTrans" presStyleCnt="0"/>
      <dgm:spPr/>
    </dgm:pt>
    <dgm:pt modelId="{BEC413D6-48F4-484E-A8BD-DAC2179144B2}" type="pres">
      <dgm:prSet presAssocID="{C2C72A88-7710-41B0-90C8-926BD229E93D}" presName="node" presStyleLbl="node1" presStyleIdx="1" presStyleCnt="9" custScaleX="119070" custScaleY="84000" custLinFactNeighborX="0">
        <dgm:presLayoutVars>
          <dgm:bulletEnabled val="1"/>
        </dgm:presLayoutVars>
      </dgm:prSet>
      <dgm:spPr/>
    </dgm:pt>
    <dgm:pt modelId="{5DB1813F-80F1-47CF-B87C-B98A80892258}" type="pres">
      <dgm:prSet presAssocID="{7FCA6128-61E2-494C-B626-D251823E0F1D}" presName="sibTrans" presStyleCnt="0"/>
      <dgm:spPr/>
    </dgm:pt>
    <dgm:pt modelId="{D8BE1C48-3587-4AE9-A5E0-00F0EA1CE581}" type="pres">
      <dgm:prSet presAssocID="{923CAC21-FFC3-4C23-A136-1DBA42761BC0}" presName="node" presStyleLbl="node1" presStyleIdx="2" presStyleCnt="9" custScaleX="119070" custScaleY="84000" custLinFactNeighborX="38450" custLinFactNeighborY="954">
        <dgm:presLayoutVars>
          <dgm:bulletEnabled val="1"/>
        </dgm:presLayoutVars>
      </dgm:prSet>
      <dgm:spPr/>
    </dgm:pt>
    <dgm:pt modelId="{DD1B5E5C-34E1-4689-A3AF-9E7D9B75545A}" type="pres">
      <dgm:prSet presAssocID="{7A3E66E3-F171-49B2-81BE-971353F77539}" presName="sibTrans" presStyleCnt="0"/>
      <dgm:spPr/>
    </dgm:pt>
    <dgm:pt modelId="{4B8A779D-49CE-4C61-953B-193583E0A7C5}" type="pres">
      <dgm:prSet presAssocID="{A090587B-E2F3-4711-8081-47D8E2D4E8AA}" presName="node" presStyleLbl="node1" presStyleIdx="3" presStyleCnt="9" custScaleX="119070" custScaleY="84000" custLinFactNeighborX="-38450" custLinFactNeighborY="-1172">
        <dgm:presLayoutVars>
          <dgm:bulletEnabled val="1"/>
        </dgm:presLayoutVars>
      </dgm:prSet>
      <dgm:spPr/>
    </dgm:pt>
    <dgm:pt modelId="{01590BDB-DF98-43E6-AED6-F218B67BEEB4}" type="pres">
      <dgm:prSet presAssocID="{0BF4AFE8-D954-4279-93BC-2167477866D8}" presName="sibTrans" presStyleCnt="0"/>
      <dgm:spPr/>
    </dgm:pt>
    <dgm:pt modelId="{A989FFB9-68E5-4E92-8054-5D652CD4A3D5}" type="pres">
      <dgm:prSet presAssocID="{65481096-35A9-4172-BC91-45ECB84430A3}" presName="node" presStyleLbl="node1" presStyleIdx="4" presStyleCnt="9" custScaleX="119070" custScaleY="84000">
        <dgm:presLayoutVars>
          <dgm:bulletEnabled val="1"/>
        </dgm:presLayoutVars>
      </dgm:prSet>
      <dgm:spPr/>
    </dgm:pt>
    <dgm:pt modelId="{B586B874-8FA2-4ABE-A668-E969AC11F426}" type="pres">
      <dgm:prSet presAssocID="{128C9A0E-9F76-4F4D-938C-C9EB4DF4E456}" presName="sibTrans" presStyleCnt="0"/>
      <dgm:spPr/>
    </dgm:pt>
    <dgm:pt modelId="{8606D406-E1A5-46B6-83B3-A3F1E9F21286}" type="pres">
      <dgm:prSet presAssocID="{DB48DF62-DCDF-4D02-82B3-2221E7FEE2CF}" presName="node" presStyleLbl="node1" presStyleIdx="5" presStyleCnt="9" custScaleX="119070" custScaleY="84000" custLinFactNeighborX="38450" custLinFactNeighborY="-1172">
        <dgm:presLayoutVars>
          <dgm:bulletEnabled val="1"/>
        </dgm:presLayoutVars>
      </dgm:prSet>
      <dgm:spPr/>
    </dgm:pt>
    <dgm:pt modelId="{29E204D8-3974-48DE-9BEA-B9F60B2005D7}" type="pres">
      <dgm:prSet presAssocID="{798EF3DB-645B-41C7-B6E6-2ED905F711C0}" presName="sibTrans" presStyleCnt="0"/>
      <dgm:spPr/>
    </dgm:pt>
    <dgm:pt modelId="{849D82E3-B7D0-4B47-9829-968BE9AF8E83}" type="pres">
      <dgm:prSet presAssocID="{ED98AE9B-A86B-48D9-AE19-5331922B1637}" presName="node" presStyleLbl="node1" presStyleIdx="6" presStyleCnt="9" custScaleX="119070" custScaleY="84000" custLinFactNeighborX="-38450" custLinFactNeighborY="208">
        <dgm:presLayoutVars>
          <dgm:bulletEnabled val="1"/>
        </dgm:presLayoutVars>
      </dgm:prSet>
      <dgm:spPr/>
    </dgm:pt>
    <dgm:pt modelId="{129D8D1F-51D3-4F48-884F-5DC7116C513B}" type="pres">
      <dgm:prSet presAssocID="{5BBA8BD7-C64D-4A50-9FC5-EE9F5C71909B}" presName="sibTrans" presStyleCnt="0"/>
      <dgm:spPr/>
    </dgm:pt>
    <dgm:pt modelId="{A394688A-9CE2-4E19-A424-3E57DDC9E195}" type="pres">
      <dgm:prSet presAssocID="{8881362E-AA28-493E-95E7-46927821A3BF}" presName="node" presStyleLbl="node1" presStyleIdx="7" presStyleCnt="9" custScaleX="119070" custScaleY="84000">
        <dgm:presLayoutVars>
          <dgm:bulletEnabled val="1"/>
        </dgm:presLayoutVars>
      </dgm:prSet>
      <dgm:spPr/>
    </dgm:pt>
    <dgm:pt modelId="{D99DFABB-0675-45B6-93B5-3290B3DA0071}" type="pres">
      <dgm:prSet presAssocID="{61337C2D-0B35-44DD-99A8-DA9132C4DA6E}" presName="sibTrans" presStyleCnt="0"/>
      <dgm:spPr/>
    </dgm:pt>
    <dgm:pt modelId="{7F58082A-0763-4762-A685-FB8293D780B8}" type="pres">
      <dgm:prSet presAssocID="{E1E5AC88-7215-423F-B993-61364734BEA2}" presName="node" presStyleLbl="node1" presStyleIdx="8" presStyleCnt="9" custScaleX="119070" custScaleY="84000" custLinFactNeighborX="38450" custLinFactNeighborY="208">
        <dgm:presLayoutVars>
          <dgm:bulletEnabled val="1"/>
        </dgm:presLayoutVars>
      </dgm:prSet>
      <dgm:spPr/>
    </dgm:pt>
  </dgm:ptLst>
  <dgm:cxnLst>
    <dgm:cxn modelId="{CAD5381C-F7CA-4C47-AFDD-1A425C350B6D}" srcId="{B50BA73D-6A5F-4C36-AD8E-2A7D8C3ADE59}" destId="{65481096-35A9-4172-BC91-45ECB84430A3}" srcOrd="4" destOrd="0" parTransId="{05FBF79A-99FD-4C8A-9954-417105D38EE8}" sibTransId="{128C9A0E-9F76-4F4D-938C-C9EB4DF4E456}"/>
    <dgm:cxn modelId="{3D91721F-323C-454B-AFBC-6E17BA9324D1}" type="presOf" srcId="{923CAC21-FFC3-4C23-A136-1DBA42761BC0}" destId="{D8BE1C48-3587-4AE9-A5E0-00F0EA1CE581}" srcOrd="0" destOrd="0" presId="urn:microsoft.com/office/officeart/2005/8/layout/default"/>
    <dgm:cxn modelId="{FCA4521F-AF44-4D27-BB20-7CD84E30A465}" type="presOf" srcId="{ED98AE9B-A86B-48D9-AE19-5331922B1637}" destId="{849D82E3-B7D0-4B47-9829-968BE9AF8E83}" srcOrd="0" destOrd="0" presId="urn:microsoft.com/office/officeart/2005/8/layout/default"/>
    <dgm:cxn modelId="{1191F520-BCED-4EAC-9FFD-8559FA835AB3}" type="presOf" srcId="{B50BA73D-6A5F-4C36-AD8E-2A7D8C3ADE59}" destId="{6491DE23-1292-4C1A-BB4D-366504E21DB9}" srcOrd="0" destOrd="0" presId="urn:microsoft.com/office/officeart/2005/8/layout/default"/>
    <dgm:cxn modelId="{ABD96E47-81FC-420D-89D4-D846B4350E86}" type="presOf" srcId="{E1E5AC88-7215-423F-B993-61364734BEA2}" destId="{7F58082A-0763-4762-A685-FB8293D780B8}" srcOrd="0" destOrd="0" presId="urn:microsoft.com/office/officeart/2005/8/layout/default"/>
    <dgm:cxn modelId="{01859353-E125-41C7-B6C2-2416E6FB340C}" srcId="{B50BA73D-6A5F-4C36-AD8E-2A7D8C3ADE59}" destId="{ED98AE9B-A86B-48D9-AE19-5331922B1637}" srcOrd="6" destOrd="0" parTransId="{85A86125-3AD9-4876-908B-7156F3C0E828}" sibTransId="{5BBA8BD7-C64D-4A50-9FC5-EE9F5C71909B}"/>
    <dgm:cxn modelId="{5A8D1459-4DEB-426C-9687-D701B9BB2888}" srcId="{B50BA73D-6A5F-4C36-AD8E-2A7D8C3ADE59}" destId="{E1E5AC88-7215-423F-B993-61364734BEA2}" srcOrd="8" destOrd="0" parTransId="{4878CA82-6B4F-4164-8205-1F3DE0B30FB4}" sibTransId="{1D8357AC-AEC0-4E75-83EA-C1A06333180D}"/>
    <dgm:cxn modelId="{DF8C9F89-E494-4B4E-954F-3489C67214C6}" type="presOf" srcId="{65481096-35A9-4172-BC91-45ECB84430A3}" destId="{A989FFB9-68E5-4E92-8054-5D652CD4A3D5}" srcOrd="0" destOrd="0" presId="urn:microsoft.com/office/officeart/2005/8/layout/default"/>
    <dgm:cxn modelId="{D56D4E8F-FBF0-435C-B3F9-37B6D056E512}" srcId="{B50BA73D-6A5F-4C36-AD8E-2A7D8C3ADE59}" destId="{DB48DF62-DCDF-4D02-82B3-2221E7FEE2CF}" srcOrd="5" destOrd="0" parTransId="{86B27329-70DB-4140-97FC-33D0445D6D81}" sibTransId="{798EF3DB-645B-41C7-B6E6-2ED905F711C0}"/>
    <dgm:cxn modelId="{8AA2B099-4223-4465-ADCB-A39E3B258E1E}" type="presOf" srcId="{C2C72A88-7710-41B0-90C8-926BD229E93D}" destId="{BEC413D6-48F4-484E-A8BD-DAC2179144B2}" srcOrd="0" destOrd="0" presId="urn:microsoft.com/office/officeart/2005/8/layout/default"/>
    <dgm:cxn modelId="{BB8CD7A1-432A-49EE-85C0-D50B53E0F796}" type="presOf" srcId="{FC64DA18-641B-4047-B169-F05A5D0738E1}" destId="{7450027B-6574-4F64-85FE-9FD565EC7D29}" srcOrd="0" destOrd="0" presId="urn:microsoft.com/office/officeart/2005/8/layout/default"/>
    <dgm:cxn modelId="{6CD5E9AF-854E-43F5-81F5-B6DDCC4085F0}" srcId="{B50BA73D-6A5F-4C36-AD8E-2A7D8C3ADE59}" destId="{923CAC21-FFC3-4C23-A136-1DBA42761BC0}" srcOrd="2" destOrd="0" parTransId="{122BEAB9-73C9-42BA-9DCE-9FB53C4869B7}" sibTransId="{7A3E66E3-F171-49B2-81BE-971353F77539}"/>
    <dgm:cxn modelId="{EFD6EABB-3D69-45A6-8765-EE9DBDF2DECC}" type="presOf" srcId="{8881362E-AA28-493E-95E7-46927821A3BF}" destId="{A394688A-9CE2-4E19-A424-3E57DDC9E195}" srcOrd="0" destOrd="0" presId="urn:microsoft.com/office/officeart/2005/8/layout/default"/>
    <dgm:cxn modelId="{A641FBC8-96FC-45D3-9DE4-67B81398244E}" srcId="{B50BA73D-6A5F-4C36-AD8E-2A7D8C3ADE59}" destId="{A090587B-E2F3-4711-8081-47D8E2D4E8AA}" srcOrd="3" destOrd="0" parTransId="{D3F85EE0-5D7D-4478-B353-C16BDDACAEAD}" sibTransId="{0BF4AFE8-D954-4279-93BC-2167477866D8}"/>
    <dgm:cxn modelId="{034616CB-BC76-4D87-946C-DF3F452BA875}" srcId="{B50BA73D-6A5F-4C36-AD8E-2A7D8C3ADE59}" destId="{FC64DA18-641B-4047-B169-F05A5D0738E1}" srcOrd="0" destOrd="0" parTransId="{7BCB8F09-4D94-4D85-B73B-5ED9C2557DB6}" sibTransId="{C2DF8A45-5308-4A1B-9DF6-B238AFBC99AD}"/>
    <dgm:cxn modelId="{8F993BDF-6D07-474C-B4D3-4A627AC12BD2}" srcId="{B50BA73D-6A5F-4C36-AD8E-2A7D8C3ADE59}" destId="{C2C72A88-7710-41B0-90C8-926BD229E93D}" srcOrd="1" destOrd="0" parTransId="{17EC7754-CE61-42B1-B701-C58419E0730D}" sibTransId="{7FCA6128-61E2-494C-B626-D251823E0F1D}"/>
    <dgm:cxn modelId="{378C05EA-35E1-4C93-8944-B3AA9E6724D0}" type="presOf" srcId="{DB48DF62-DCDF-4D02-82B3-2221E7FEE2CF}" destId="{8606D406-E1A5-46B6-83B3-A3F1E9F21286}" srcOrd="0" destOrd="0" presId="urn:microsoft.com/office/officeart/2005/8/layout/default"/>
    <dgm:cxn modelId="{A3A159F6-287E-4E44-8FDF-D950055B1728}" srcId="{B50BA73D-6A5F-4C36-AD8E-2A7D8C3ADE59}" destId="{8881362E-AA28-493E-95E7-46927821A3BF}" srcOrd="7" destOrd="0" parTransId="{FA7A4C51-E0CA-4BF0-9CA9-0814CDE3B2DC}" sibTransId="{61337C2D-0B35-44DD-99A8-DA9132C4DA6E}"/>
    <dgm:cxn modelId="{4C23A4FD-6052-4032-8614-8F4B99C1AA0F}" type="presOf" srcId="{A090587B-E2F3-4711-8081-47D8E2D4E8AA}" destId="{4B8A779D-49CE-4C61-953B-193583E0A7C5}" srcOrd="0" destOrd="0" presId="urn:microsoft.com/office/officeart/2005/8/layout/default"/>
    <dgm:cxn modelId="{6B957C4B-A00B-4D1F-B847-BEEB0997FE6F}" type="presParOf" srcId="{6491DE23-1292-4C1A-BB4D-366504E21DB9}" destId="{7450027B-6574-4F64-85FE-9FD565EC7D29}" srcOrd="0" destOrd="0" presId="urn:microsoft.com/office/officeart/2005/8/layout/default"/>
    <dgm:cxn modelId="{E541C68E-1D23-4637-AB2E-787D5B29094C}" type="presParOf" srcId="{6491DE23-1292-4C1A-BB4D-366504E21DB9}" destId="{FE652020-9DD8-4789-A42F-1211DDB38A69}" srcOrd="1" destOrd="0" presId="urn:microsoft.com/office/officeart/2005/8/layout/default"/>
    <dgm:cxn modelId="{66FE4E7C-3C07-4525-AB30-AF6C3C3568A4}" type="presParOf" srcId="{6491DE23-1292-4C1A-BB4D-366504E21DB9}" destId="{BEC413D6-48F4-484E-A8BD-DAC2179144B2}" srcOrd="2" destOrd="0" presId="urn:microsoft.com/office/officeart/2005/8/layout/default"/>
    <dgm:cxn modelId="{267C15DC-838F-49AA-B066-40538788FDCC}" type="presParOf" srcId="{6491DE23-1292-4C1A-BB4D-366504E21DB9}" destId="{5DB1813F-80F1-47CF-B87C-B98A80892258}" srcOrd="3" destOrd="0" presId="urn:microsoft.com/office/officeart/2005/8/layout/default"/>
    <dgm:cxn modelId="{50354CFE-E2B3-4DA1-AA45-E6E09D473772}" type="presParOf" srcId="{6491DE23-1292-4C1A-BB4D-366504E21DB9}" destId="{D8BE1C48-3587-4AE9-A5E0-00F0EA1CE581}" srcOrd="4" destOrd="0" presId="urn:microsoft.com/office/officeart/2005/8/layout/default"/>
    <dgm:cxn modelId="{561CDCC1-08B5-4BC7-BB5C-0D0A45AB597C}" type="presParOf" srcId="{6491DE23-1292-4C1A-BB4D-366504E21DB9}" destId="{DD1B5E5C-34E1-4689-A3AF-9E7D9B75545A}" srcOrd="5" destOrd="0" presId="urn:microsoft.com/office/officeart/2005/8/layout/default"/>
    <dgm:cxn modelId="{1B8E67A8-0768-4B6C-BFD7-F0E2D1A399BF}" type="presParOf" srcId="{6491DE23-1292-4C1A-BB4D-366504E21DB9}" destId="{4B8A779D-49CE-4C61-953B-193583E0A7C5}" srcOrd="6" destOrd="0" presId="urn:microsoft.com/office/officeart/2005/8/layout/default"/>
    <dgm:cxn modelId="{01D09B69-E14A-43D7-9956-3D4BDAFB8443}" type="presParOf" srcId="{6491DE23-1292-4C1A-BB4D-366504E21DB9}" destId="{01590BDB-DF98-43E6-AED6-F218B67BEEB4}" srcOrd="7" destOrd="0" presId="urn:microsoft.com/office/officeart/2005/8/layout/default"/>
    <dgm:cxn modelId="{53F71252-5C5D-4579-A1B1-51F10E213DC9}" type="presParOf" srcId="{6491DE23-1292-4C1A-BB4D-366504E21DB9}" destId="{A989FFB9-68E5-4E92-8054-5D652CD4A3D5}" srcOrd="8" destOrd="0" presId="urn:microsoft.com/office/officeart/2005/8/layout/default"/>
    <dgm:cxn modelId="{2547BA7F-E6A9-41B7-A972-437DFF761D49}" type="presParOf" srcId="{6491DE23-1292-4C1A-BB4D-366504E21DB9}" destId="{B586B874-8FA2-4ABE-A668-E969AC11F426}" srcOrd="9" destOrd="0" presId="urn:microsoft.com/office/officeart/2005/8/layout/default"/>
    <dgm:cxn modelId="{9AD59604-DE9C-4204-9B9F-A97E56199857}" type="presParOf" srcId="{6491DE23-1292-4C1A-BB4D-366504E21DB9}" destId="{8606D406-E1A5-46B6-83B3-A3F1E9F21286}" srcOrd="10" destOrd="0" presId="urn:microsoft.com/office/officeart/2005/8/layout/default"/>
    <dgm:cxn modelId="{B0944A5C-8702-4F64-9E7B-9803D19F7EF0}" type="presParOf" srcId="{6491DE23-1292-4C1A-BB4D-366504E21DB9}" destId="{29E204D8-3974-48DE-9BEA-B9F60B2005D7}" srcOrd="11" destOrd="0" presId="urn:microsoft.com/office/officeart/2005/8/layout/default"/>
    <dgm:cxn modelId="{32F89CC0-A209-472B-9C2B-65B5C2CC44BC}" type="presParOf" srcId="{6491DE23-1292-4C1A-BB4D-366504E21DB9}" destId="{849D82E3-B7D0-4B47-9829-968BE9AF8E83}" srcOrd="12" destOrd="0" presId="urn:microsoft.com/office/officeart/2005/8/layout/default"/>
    <dgm:cxn modelId="{725E6A6E-5008-49AC-829B-E97CD766D69B}" type="presParOf" srcId="{6491DE23-1292-4C1A-BB4D-366504E21DB9}" destId="{129D8D1F-51D3-4F48-884F-5DC7116C513B}" srcOrd="13" destOrd="0" presId="urn:microsoft.com/office/officeart/2005/8/layout/default"/>
    <dgm:cxn modelId="{D5E46C8D-78CD-4934-BA11-322A94F4414D}" type="presParOf" srcId="{6491DE23-1292-4C1A-BB4D-366504E21DB9}" destId="{A394688A-9CE2-4E19-A424-3E57DDC9E195}" srcOrd="14" destOrd="0" presId="urn:microsoft.com/office/officeart/2005/8/layout/default"/>
    <dgm:cxn modelId="{48153D27-C923-4C28-9674-1F2D40D1CEA5}" type="presParOf" srcId="{6491DE23-1292-4C1A-BB4D-366504E21DB9}" destId="{D99DFABB-0675-45B6-93B5-3290B3DA0071}" srcOrd="15" destOrd="0" presId="urn:microsoft.com/office/officeart/2005/8/layout/default"/>
    <dgm:cxn modelId="{1C89169D-E215-48A2-A882-F3C9BC810840}" type="presParOf" srcId="{6491DE23-1292-4C1A-BB4D-366504E21DB9}" destId="{7F58082A-0763-4762-A685-FB8293D780B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C14967-D89B-4072-BEA5-5A8DA1EFCD9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48F83-A981-43C9-9EC4-B84433380A40}">
      <dgm:prSet phldrT="[Text]"/>
      <dgm:spPr/>
      <dgm:t>
        <a:bodyPr/>
        <a:lstStyle/>
        <a:p>
          <a:r>
            <a:rPr lang="en-US" b="0" i="0" u="none" strike="noStrike" baseline="0" dirty="0">
              <a:latin typeface="Times New Roman" panose="02020603050405020304" pitchFamily="18" charset="0"/>
            </a:rPr>
            <a:t>It is the people's duty to cooperate with them as they work for the benefit of the community</a:t>
          </a:r>
        </a:p>
        <a:p>
          <a:r>
            <a:rPr lang="en-US" b="0" i="0" u="none" strike="noStrike" baseline="0" dirty="0">
              <a:latin typeface="Times New Roman" panose="02020603050405020304" pitchFamily="18" charset="0"/>
            </a:rPr>
            <a:t>as a whole. </a:t>
          </a:r>
          <a:endParaRPr lang="en-US" dirty="0"/>
        </a:p>
      </dgm:t>
    </dgm:pt>
    <dgm:pt modelId="{024FD712-F16B-4A47-BE9A-DF64B1B5E842}" type="parTrans" cxnId="{7706AFBB-6A44-47C4-87D7-C5838672A2BC}">
      <dgm:prSet/>
      <dgm:spPr/>
      <dgm:t>
        <a:bodyPr/>
        <a:lstStyle/>
        <a:p>
          <a:endParaRPr lang="en-US"/>
        </a:p>
      </dgm:t>
    </dgm:pt>
    <dgm:pt modelId="{E78149C1-4AFA-420E-A655-AF2CEBFF31EB}" type="sibTrans" cxnId="{7706AFBB-6A44-47C4-87D7-C5838672A2BC}">
      <dgm:prSet/>
      <dgm:spPr/>
      <dgm:t>
        <a:bodyPr/>
        <a:lstStyle/>
        <a:p>
          <a:endParaRPr lang="en-US"/>
        </a:p>
      </dgm:t>
    </dgm:pt>
    <dgm:pt modelId="{692A8957-4C3A-429C-A44E-4706C2D44D27}">
      <dgm:prSet/>
      <dgm:spPr/>
      <dgm:t>
        <a:bodyPr/>
        <a:lstStyle/>
        <a:p>
          <a:r>
            <a:rPr lang="en-US" b="0" i="0" u="none" strike="noStrike" baseline="0" dirty="0">
              <a:latin typeface="Times New Roman" panose="02020603050405020304" pitchFamily="18" charset="0"/>
            </a:rPr>
            <a:t>We should pay our taxes on time. </a:t>
          </a:r>
        </a:p>
      </dgm:t>
    </dgm:pt>
    <dgm:pt modelId="{4014B8A0-405A-4A35-AAE6-F1E823467074}" type="parTrans" cxnId="{E08C1793-A490-4E64-9E19-4C8287E1EE9D}">
      <dgm:prSet/>
      <dgm:spPr/>
      <dgm:t>
        <a:bodyPr/>
        <a:lstStyle/>
        <a:p>
          <a:endParaRPr lang="en-US"/>
        </a:p>
      </dgm:t>
    </dgm:pt>
    <dgm:pt modelId="{3B505A8B-2360-4367-9BB2-D228B5D5B14E}" type="sibTrans" cxnId="{E08C1793-A490-4E64-9E19-4C8287E1EE9D}">
      <dgm:prSet/>
      <dgm:spPr/>
      <dgm:t>
        <a:bodyPr/>
        <a:lstStyle/>
        <a:p>
          <a:endParaRPr lang="en-US"/>
        </a:p>
      </dgm:t>
    </dgm:pt>
    <dgm:pt modelId="{16060BA9-DC3B-4508-B535-C4EA593FCA68}">
      <dgm:prSet/>
      <dgm:spPr/>
      <dgm:t>
        <a:bodyPr/>
        <a:lstStyle/>
        <a:p>
          <a:r>
            <a:rPr lang="en-US" b="0" i="0" u="none" strike="noStrike" baseline="0" dirty="0">
              <a:latin typeface="Times New Roman" panose="02020603050405020304" pitchFamily="18" charset="0"/>
            </a:rPr>
            <a:t>We should follow law and order, keep roads and parks clean, not damaging public property etc.</a:t>
          </a:r>
          <a:endParaRPr lang="en-US" dirty="0"/>
        </a:p>
      </dgm:t>
    </dgm:pt>
    <dgm:pt modelId="{E75995DD-9CC4-4B01-B4AC-F572551DAABF}" type="parTrans" cxnId="{7DA268CA-4BEB-4591-A1E1-8A901E717FDC}">
      <dgm:prSet/>
      <dgm:spPr/>
      <dgm:t>
        <a:bodyPr/>
        <a:lstStyle/>
        <a:p>
          <a:endParaRPr lang="en-US"/>
        </a:p>
      </dgm:t>
    </dgm:pt>
    <dgm:pt modelId="{CD2BC47B-BC34-43A1-BC45-7AD5F3763068}" type="sibTrans" cxnId="{7DA268CA-4BEB-4591-A1E1-8A901E717FDC}">
      <dgm:prSet/>
      <dgm:spPr/>
      <dgm:t>
        <a:bodyPr/>
        <a:lstStyle/>
        <a:p>
          <a:endParaRPr lang="en-US"/>
        </a:p>
      </dgm:t>
    </dgm:pt>
    <dgm:pt modelId="{6BFB4C78-EF35-433F-90ED-64768904C5DD}" type="pres">
      <dgm:prSet presAssocID="{51C14967-D89B-4072-BEA5-5A8DA1EFCD97}" presName="diagram" presStyleCnt="0">
        <dgm:presLayoutVars>
          <dgm:dir/>
          <dgm:resizeHandles val="exact"/>
        </dgm:presLayoutVars>
      </dgm:prSet>
      <dgm:spPr/>
    </dgm:pt>
    <dgm:pt modelId="{34BD3973-4F5D-46C6-9C62-1106A4C91EE1}" type="pres">
      <dgm:prSet presAssocID="{9B848F83-A981-43C9-9EC4-B84433380A40}" presName="node" presStyleLbl="node1" presStyleIdx="0" presStyleCnt="3">
        <dgm:presLayoutVars>
          <dgm:bulletEnabled val="1"/>
        </dgm:presLayoutVars>
      </dgm:prSet>
      <dgm:spPr/>
    </dgm:pt>
    <dgm:pt modelId="{554C1024-1176-4144-9D36-98A13289AAA1}" type="pres">
      <dgm:prSet presAssocID="{E78149C1-4AFA-420E-A655-AF2CEBFF31EB}" presName="sibTrans" presStyleCnt="0"/>
      <dgm:spPr/>
    </dgm:pt>
    <dgm:pt modelId="{F46EA2C1-BBCC-4DFF-8634-A73759DF81EF}" type="pres">
      <dgm:prSet presAssocID="{692A8957-4C3A-429C-A44E-4706C2D44D27}" presName="node" presStyleLbl="node1" presStyleIdx="1" presStyleCnt="3">
        <dgm:presLayoutVars>
          <dgm:bulletEnabled val="1"/>
        </dgm:presLayoutVars>
      </dgm:prSet>
      <dgm:spPr/>
    </dgm:pt>
    <dgm:pt modelId="{7D966764-D789-459F-9794-A504BF0691BE}" type="pres">
      <dgm:prSet presAssocID="{3B505A8B-2360-4367-9BB2-D228B5D5B14E}" presName="sibTrans" presStyleCnt="0"/>
      <dgm:spPr/>
    </dgm:pt>
    <dgm:pt modelId="{E8C5E24C-927F-4F4F-A049-DBF20785C3A8}" type="pres">
      <dgm:prSet presAssocID="{16060BA9-DC3B-4508-B535-C4EA593FCA68}" presName="node" presStyleLbl="node1" presStyleIdx="2" presStyleCnt="3">
        <dgm:presLayoutVars>
          <dgm:bulletEnabled val="1"/>
        </dgm:presLayoutVars>
      </dgm:prSet>
      <dgm:spPr/>
    </dgm:pt>
  </dgm:ptLst>
  <dgm:cxnLst>
    <dgm:cxn modelId="{B6941C0D-5726-481D-AD5F-DA762CBE48F1}" type="presOf" srcId="{51C14967-D89B-4072-BEA5-5A8DA1EFCD97}" destId="{6BFB4C78-EF35-433F-90ED-64768904C5DD}" srcOrd="0" destOrd="0" presId="urn:microsoft.com/office/officeart/2005/8/layout/default"/>
    <dgm:cxn modelId="{1AD86525-CF54-494B-A316-E2063458002C}" type="presOf" srcId="{16060BA9-DC3B-4508-B535-C4EA593FCA68}" destId="{E8C5E24C-927F-4F4F-A049-DBF20785C3A8}" srcOrd="0" destOrd="0" presId="urn:microsoft.com/office/officeart/2005/8/layout/default"/>
    <dgm:cxn modelId="{2D8AC649-C3D9-49FE-8B32-6ABFED1E6DE7}" type="presOf" srcId="{692A8957-4C3A-429C-A44E-4706C2D44D27}" destId="{F46EA2C1-BBCC-4DFF-8634-A73759DF81EF}" srcOrd="0" destOrd="0" presId="urn:microsoft.com/office/officeart/2005/8/layout/default"/>
    <dgm:cxn modelId="{E08C1793-A490-4E64-9E19-4C8287E1EE9D}" srcId="{51C14967-D89B-4072-BEA5-5A8DA1EFCD97}" destId="{692A8957-4C3A-429C-A44E-4706C2D44D27}" srcOrd="1" destOrd="0" parTransId="{4014B8A0-405A-4A35-AAE6-F1E823467074}" sibTransId="{3B505A8B-2360-4367-9BB2-D228B5D5B14E}"/>
    <dgm:cxn modelId="{EC0887B5-FE1F-4F2E-8A8F-1F5F09F31185}" type="presOf" srcId="{9B848F83-A981-43C9-9EC4-B84433380A40}" destId="{34BD3973-4F5D-46C6-9C62-1106A4C91EE1}" srcOrd="0" destOrd="0" presId="urn:microsoft.com/office/officeart/2005/8/layout/default"/>
    <dgm:cxn modelId="{7706AFBB-6A44-47C4-87D7-C5838672A2BC}" srcId="{51C14967-D89B-4072-BEA5-5A8DA1EFCD97}" destId="{9B848F83-A981-43C9-9EC4-B84433380A40}" srcOrd="0" destOrd="0" parTransId="{024FD712-F16B-4A47-BE9A-DF64B1B5E842}" sibTransId="{E78149C1-4AFA-420E-A655-AF2CEBFF31EB}"/>
    <dgm:cxn modelId="{7DA268CA-4BEB-4591-A1E1-8A901E717FDC}" srcId="{51C14967-D89B-4072-BEA5-5A8DA1EFCD97}" destId="{16060BA9-DC3B-4508-B535-C4EA593FCA68}" srcOrd="2" destOrd="0" parTransId="{E75995DD-9CC4-4B01-B4AC-F572551DAABF}" sibTransId="{CD2BC47B-BC34-43A1-BC45-7AD5F3763068}"/>
    <dgm:cxn modelId="{F48868AA-E43E-4AA8-BD9E-62D89A4E837E}" type="presParOf" srcId="{6BFB4C78-EF35-433F-90ED-64768904C5DD}" destId="{34BD3973-4F5D-46C6-9C62-1106A4C91EE1}" srcOrd="0" destOrd="0" presId="urn:microsoft.com/office/officeart/2005/8/layout/default"/>
    <dgm:cxn modelId="{66F82E4C-0F7E-4F52-8AF9-A3BCE58178A7}" type="presParOf" srcId="{6BFB4C78-EF35-433F-90ED-64768904C5DD}" destId="{554C1024-1176-4144-9D36-98A13289AAA1}" srcOrd="1" destOrd="0" presId="urn:microsoft.com/office/officeart/2005/8/layout/default"/>
    <dgm:cxn modelId="{A3A43D98-1108-43DA-A94B-68D18EA2E4F9}" type="presParOf" srcId="{6BFB4C78-EF35-433F-90ED-64768904C5DD}" destId="{F46EA2C1-BBCC-4DFF-8634-A73759DF81EF}" srcOrd="2" destOrd="0" presId="urn:microsoft.com/office/officeart/2005/8/layout/default"/>
    <dgm:cxn modelId="{EBC04DF6-35A6-42AE-97C7-AE5F41B726FE}" type="presParOf" srcId="{6BFB4C78-EF35-433F-90ED-64768904C5DD}" destId="{7D966764-D789-459F-9794-A504BF0691BE}" srcOrd="3" destOrd="0" presId="urn:microsoft.com/office/officeart/2005/8/layout/default"/>
    <dgm:cxn modelId="{2812F2A1-C5F6-4235-80F7-629374BC32F0}" type="presParOf" srcId="{6BFB4C78-EF35-433F-90ED-64768904C5DD}" destId="{E8C5E24C-927F-4F4F-A049-DBF20785C3A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D1ED4-1E28-4B26-BF3C-D94A79533043}">
      <dsp:nvSpPr>
        <dsp:cNvPr id="0" name=""/>
        <dsp:cNvSpPr/>
      </dsp:nvSpPr>
      <dsp:spPr>
        <a:xfrm>
          <a:off x="304799" y="1677124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Central government</a:t>
          </a:r>
        </a:p>
      </dsp:txBody>
      <dsp:txXfrm>
        <a:off x="304799" y="1677124"/>
        <a:ext cx="5486399" cy="498763"/>
      </dsp:txXfrm>
    </dsp:sp>
    <dsp:sp modelId="{5E5C2D9C-FF35-404A-A4D2-43B5EFF62C5F}">
      <dsp:nvSpPr>
        <dsp:cNvPr id="0" name=""/>
        <dsp:cNvSpPr/>
      </dsp:nvSpPr>
      <dsp:spPr>
        <a:xfrm>
          <a:off x="30479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F9EB1-B90D-448A-AA8A-E433F4139F9F}">
      <dsp:nvSpPr>
        <dsp:cNvPr id="0" name=""/>
        <dsp:cNvSpPr/>
      </dsp:nvSpPr>
      <dsp:spPr>
        <a:xfrm>
          <a:off x="107899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55B3C-0A0A-49FA-8D2B-0DCE7418DE21}">
      <dsp:nvSpPr>
        <dsp:cNvPr id="0" name=""/>
        <dsp:cNvSpPr/>
      </dsp:nvSpPr>
      <dsp:spPr>
        <a:xfrm>
          <a:off x="1853183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BB322-5965-4031-B931-B82203F832CD}">
      <dsp:nvSpPr>
        <dsp:cNvPr id="0" name=""/>
        <dsp:cNvSpPr/>
      </dsp:nvSpPr>
      <dsp:spPr>
        <a:xfrm>
          <a:off x="2627375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92AD-0308-41A6-9B64-7226C822709D}">
      <dsp:nvSpPr>
        <dsp:cNvPr id="0" name=""/>
        <dsp:cNvSpPr/>
      </dsp:nvSpPr>
      <dsp:spPr>
        <a:xfrm>
          <a:off x="3401567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13376-F428-4D63-BD97-2ADDFBF6F3F3}">
      <dsp:nvSpPr>
        <dsp:cNvPr id="0" name=""/>
        <dsp:cNvSpPr/>
      </dsp:nvSpPr>
      <dsp:spPr>
        <a:xfrm>
          <a:off x="4175759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436A0-AD40-47ED-9529-46E4B787EAEB}">
      <dsp:nvSpPr>
        <dsp:cNvPr id="0" name=""/>
        <dsp:cNvSpPr/>
      </dsp:nvSpPr>
      <dsp:spPr>
        <a:xfrm>
          <a:off x="4949951" y="2175887"/>
          <a:ext cx="731519" cy="121919"/>
        </a:xfrm>
        <a:prstGeom prst="parallelogram">
          <a:avLst>
            <a:gd name="adj" fmla="val 140840"/>
          </a:avLst>
        </a:prstGeom>
        <a:solidFill>
          <a:schemeClr val="tx2">
            <a:lumMod val="50000"/>
          </a:schemeClr>
        </a:solidFill>
        <a:ln w="15875" cap="flat" cmpd="sng" algn="ctr">
          <a:solidFill>
            <a:schemeClr val="tx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B4E9D-CCC0-4A1D-8153-8836BDE46B28}">
      <dsp:nvSpPr>
        <dsp:cNvPr id="0" name=""/>
        <dsp:cNvSpPr/>
      </dsp:nvSpPr>
      <dsp:spPr>
        <a:xfrm>
          <a:off x="304799" y="2406480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State government</a:t>
          </a:r>
        </a:p>
      </dsp:txBody>
      <dsp:txXfrm>
        <a:off x="304799" y="2406480"/>
        <a:ext cx="5486399" cy="498763"/>
      </dsp:txXfrm>
    </dsp:sp>
    <dsp:sp modelId="{18224366-2490-42BB-B122-61AD2042A70B}">
      <dsp:nvSpPr>
        <dsp:cNvPr id="0" name=""/>
        <dsp:cNvSpPr/>
      </dsp:nvSpPr>
      <dsp:spPr>
        <a:xfrm>
          <a:off x="30479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1087-D53E-4662-BEA2-AF227AF01B1D}">
      <dsp:nvSpPr>
        <dsp:cNvPr id="0" name=""/>
        <dsp:cNvSpPr/>
      </dsp:nvSpPr>
      <dsp:spPr>
        <a:xfrm>
          <a:off x="107899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D581-56A9-4394-8ACA-7741DDE3C596}">
      <dsp:nvSpPr>
        <dsp:cNvPr id="0" name=""/>
        <dsp:cNvSpPr/>
      </dsp:nvSpPr>
      <dsp:spPr>
        <a:xfrm>
          <a:off x="1853183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B85D0-D7FA-4E28-BBCF-CBC2130470EF}">
      <dsp:nvSpPr>
        <dsp:cNvPr id="0" name=""/>
        <dsp:cNvSpPr/>
      </dsp:nvSpPr>
      <dsp:spPr>
        <a:xfrm>
          <a:off x="2627375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FC668-DAFC-41FA-BE2F-CC159FF20207}">
      <dsp:nvSpPr>
        <dsp:cNvPr id="0" name=""/>
        <dsp:cNvSpPr/>
      </dsp:nvSpPr>
      <dsp:spPr>
        <a:xfrm>
          <a:off x="3401567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5684-E418-4958-B2FA-00FCE2ED3E20}">
      <dsp:nvSpPr>
        <dsp:cNvPr id="0" name=""/>
        <dsp:cNvSpPr/>
      </dsp:nvSpPr>
      <dsp:spPr>
        <a:xfrm>
          <a:off x="4175759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7DEDD-BAE1-4E8E-89E0-396F5E86A6A5}">
      <dsp:nvSpPr>
        <dsp:cNvPr id="0" name=""/>
        <dsp:cNvSpPr/>
      </dsp:nvSpPr>
      <dsp:spPr>
        <a:xfrm>
          <a:off x="4949951" y="2905244"/>
          <a:ext cx="731519" cy="121919"/>
        </a:xfrm>
        <a:prstGeom prst="parallelogram">
          <a:avLst>
            <a:gd name="adj" fmla="val 140840"/>
          </a:avLst>
        </a:prstGeom>
        <a:solidFill>
          <a:srgbClr val="00B050"/>
        </a:solidFill>
        <a:ln w="15875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8C8F0-2B0C-4CF7-BC72-82021ACECD48}">
      <dsp:nvSpPr>
        <dsp:cNvPr id="0" name=""/>
        <dsp:cNvSpPr/>
      </dsp:nvSpPr>
      <dsp:spPr>
        <a:xfrm>
          <a:off x="304799" y="3135837"/>
          <a:ext cx="5486399" cy="498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Local self government</a:t>
          </a:r>
        </a:p>
      </dsp:txBody>
      <dsp:txXfrm>
        <a:off x="304799" y="3135837"/>
        <a:ext cx="5486399" cy="498763"/>
      </dsp:txXfrm>
    </dsp:sp>
    <dsp:sp modelId="{8E68BC4F-3787-4544-A835-124C7E6E887C}">
      <dsp:nvSpPr>
        <dsp:cNvPr id="0" name=""/>
        <dsp:cNvSpPr/>
      </dsp:nvSpPr>
      <dsp:spPr>
        <a:xfrm>
          <a:off x="30479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3299-B2FB-432B-B0B2-97914B08126B}">
      <dsp:nvSpPr>
        <dsp:cNvPr id="0" name=""/>
        <dsp:cNvSpPr/>
      </dsp:nvSpPr>
      <dsp:spPr>
        <a:xfrm>
          <a:off x="107899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1FB63-E6A8-46D9-BD1E-AD5ECF3C4551}">
      <dsp:nvSpPr>
        <dsp:cNvPr id="0" name=""/>
        <dsp:cNvSpPr/>
      </dsp:nvSpPr>
      <dsp:spPr>
        <a:xfrm>
          <a:off x="1853183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EA826-778E-4F4A-B819-2DCCCF6DE823}">
      <dsp:nvSpPr>
        <dsp:cNvPr id="0" name=""/>
        <dsp:cNvSpPr/>
      </dsp:nvSpPr>
      <dsp:spPr>
        <a:xfrm>
          <a:off x="2627375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FB633-F6E6-4138-BC50-1D7FD9253326}">
      <dsp:nvSpPr>
        <dsp:cNvPr id="0" name=""/>
        <dsp:cNvSpPr/>
      </dsp:nvSpPr>
      <dsp:spPr>
        <a:xfrm>
          <a:off x="3401567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E1639-1620-4A60-BBB4-02B1DFA5E580}">
      <dsp:nvSpPr>
        <dsp:cNvPr id="0" name=""/>
        <dsp:cNvSpPr/>
      </dsp:nvSpPr>
      <dsp:spPr>
        <a:xfrm>
          <a:off x="4175759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EE605-B55D-435E-8E83-CEE64A1B9B98}">
      <dsp:nvSpPr>
        <dsp:cNvPr id="0" name=""/>
        <dsp:cNvSpPr/>
      </dsp:nvSpPr>
      <dsp:spPr>
        <a:xfrm>
          <a:off x="4949951" y="3634600"/>
          <a:ext cx="731519" cy="121919"/>
        </a:xfrm>
        <a:prstGeom prst="parallelogram">
          <a:avLst>
            <a:gd name="adj" fmla="val 14084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7C14-B0F5-450C-B075-7C6D87978B08}">
      <dsp:nvSpPr>
        <dsp:cNvPr id="0" name=""/>
        <dsp:cNvSpPr/>
      </dsp:nvSpPr>
      <dsp:spPr>
        <a:xfrm>
          <a:off x="675679" y="962"/>
          <a:ext cx="4744639" cy="28467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Different of levels of government in India are as follows:-</a:t>
          </a:r>
        </a:p>
      </dsp:txBody>
      <dsp:txXfrm>
        <a:off x="675679" y="962"/>
        <a:ext cx="4744639" cy="2846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027B-6574-4F64-85FE-9FD565EC7D29}">
      <dsp:nvSpPr>
        <dsp:cNvPr id="0" name=""/>
        <dsp:cNvSpPr/>
      </dsp:nvSpPr>
      <dsp:spPr>
        <a:xfrm>
          <a:off x="0" y="0"/>
          <a:ext cx="5503377" cy="12504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Local self-government at the rural level is Gram Panchayat.</a:t>
          </a:r>
        </a:p>
      </dsp:txBody>
      <dsp:txXfrm>
        <a:off x="0" y="0"/>
        <a:ext cx="5503377" cy="1250472"/>
      </dsp:txXfrm>
    </dsp:sp>
    <dsp:sp modelId="{BEC413D6-48F4-484E-A8BD-DAC2179144B2}">
      <dsp:nvSpPr>
        <dsp:cNvPr id="0" name=""/>
        <dsp:cNvSpPr/>
      </dsp:nvSpPr>
      <dsp:spPr>
        <a:xfrm>
          <a:off x="31569" y="1868427"/>
          <a:ext cx="5472403" cy="1147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It is elected for 5 years.</a:t>
          </a:r>
        </a:p>
      </dsp:txBody>
      <dsp:txXfrm>
        <a:off x="31569" y="1868427"/>
        <a:ext cx="5472403" cy="1147183"/>
      </dsp:txXfrm>
    </dsp:sp>
    <dsp:sp modelId="{D8BE1C48-3587-4AE9-A5E0-00F0EA1CE581}">
      <dsp:nvSpPr>
        <dsp:cNvPr id="0" name=""/>
        <dsp:cNvSpPr/>
      </dsp:nvSpPr>
      <dsp:spPr>
        <a:xfrm>
          <a:off x="607" y="3560726"/>
          <a:ext cx="5503377" cy="14927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head of the Gram Panchayat </a:t>
          </a:r>
          <a:r>
            <a:rPr lang="en-US" sz="3300" kern="1200"/>
            <a:t>is called Sarpanch or Pradhan.</a:t>
          </a:r>
          <a:endParaRPr lang="en-US" sz="3300" kern="1200" dirty="0"/>
        </a:p>
      </dsp:txBody>
      <dsp:txXfrm>
        <a:off x="607" y="3560726"/>
        <a:ext cx="5503377" cy="1492720"/>
      </dsp:txXfrm>
    </dsp:sp>
    <dsp:sp modelId="{4B8A779D-49CE-4C61-953B-193583E0A7C5}">
      <dsp:nvSpPr>
        <dsp:cNvPr id="0" name=""/>
        <dsp:cNvSpPr/>
      </dsp:nvSpPr>
      <dsp:spPr>
        <a:xfrm>
          <a:off x="607" y="5409837"/>
          <a:ext cx="5503377" cy="1448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Any above 18 years of age can vote.</a:t>
          </a:r>
        </a:p>
      </dsp:txBody>
      <dsp:txXfrm>
        <a:off x="607" y="5409837"/>
        <a:ext cx="5503377" cy="1448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027B-6574-4F64-85FE-9FD565EC7D29}">
      <dsp:nvSpPr>
        <dsp:cNvPr id="0" name=""/>
        <dsp:cNvSpPr/>
      </dsp:nvSpPr>
      <dsp:spPr>
        <a:xfrm>
          <a:off x="0" y="38990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Maintaining cleanliness of the village.</a:t>
          </a:r>
        </a:p>
      </dsp:txBody>
      <dsp:txXfrm>
        <a:off x="0" y="38990"/>
        <a:ext cx="3657607" cy="1548193"/>
      </dsp:txXfrm>
    </dsp:sp>
    <dsp:sp modelId="{BEC413D6-48F4-484E-A8BD-DAC2179144B2}">
      <dsp:nvSpPr>
        <dsp:cNvPr id="0" name=""/>
        <dsp:cNvSpPr/>
      </dsp:nvSpPr>
      <dsp:spPr>
        <a:xfrm>
          <a:off x="4267196" y="3824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Planting tees, digging wells, lighting of streets.</a:t>
          </a:r>
        </a:p>
      </dsp:txBody>
      <dsp:txXfrm>
        <a:off x="4267196" y="3824"/>
        <a:ext cx="3657607" cy="1548193"/>
      </dsp:txXfrm>
    </dsp:sp>
    <dsp:sp modelId="{D8BE1C48-3587-4AE9-A5E0-00F0EA1CE581}">
      <dsp:nvSpPr>
        <dsp:cNvPr id="0" name=""/>
        <dsp:cNvSpPr/>
      </dsp:nvSpPr>
      <dsp:spPr>
        <a:xfrm>
          <a:off x="8534392" y="21407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Providing clean drinking water.</a:t>
          </a:r>
        </a:p>
      </dsp:txBody>
      <dsp:txXfrm>
        <a:off x="8534392" y="21407"/>
        <a:ext cx="3657607" cy="1548193"/>
      </dsp:txXfrm>
    </dsp:sp>
    <dsp:sp modelId="{4B8A779D-49CE-4C61-953B-193583E0A7C5}">
      <dsp:nvSpPr>
        <dsp:cNvPr id="0" name=""/>
        <dsp:cNvSpPr/>
      </dsp:nvSpPr>
      <dsp:spPr>
        <a:xfrm>
          <a:off x="0" y="1837598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Setting up primary health centers.</a:t>
          </a:r>
        </a:p>
      </dsp:txBody>
      <dsp:txXfrm>
        <a:off x="0" y="1837598"/>
        <a:ext cx="3657607" cy="1548193"/>
      </dsp:txXfrm>
    </dsp:sp>
    <dsp:sp modelId="{A989FFB9-68E5-4E92-8054-5D652CD4A3D5}">
      <dsp:nvSpPr>
        <dsp:cNvPr id="0" name=""/>
        <dsp:cNvSpPr/>
      </dsp:nvSpPr>
      <dsp:spPr>
        <a:xfrm>
          <a:off x="4267196" y="1859199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Construction of building, streets and road.</a:t>
          </a:r>
        </a:p>
      </dsp:txBody>
      <dsp:txXfrm>
        <a:off x="4267196" y="1859199"/>
        <a:ext cx="3657607" cy="1548193"/>
      </dsp:txXfrm>
    </dsp:sp>
    <dsp:sp modelId="{8606D406-E1A5-46B6-83B3-A3F1E9F21286}">
      <dsp:nvSpPr>
        <dsp:cNvPr id="0" name=""/>
        <dsp:cNvSpPr/>
      </dsp:nvSpPr>
      <dsp:spPr>
        <a:xfrm>
          <a:off x="8534392" y="1837598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Suppling seed and fertilizers to farmers, providing them knowledge about latest technology.</a:t>
          </a:r>
        </a:p>
      </dsp:txBody>
      <dsp:txXfrm>
        <a:off x="8534392" y="1837598"/>
        <a:ext cx="3657607" cy="1548193"/>
      </dsp:txXfrm>
    </dsp:sp>
    <dsp:sp modelId="{849D82E3-B7D0-4B47-9829-968BE9AF8E83}">
      <dsp:nvSpPr>
        <dsp:cNvPr id="0" name=""/>
        <dsp:cNvSpPr/>
      </dsp:nvSpPr>
      <dsp:spPr>
        <a:xfrm>
          <a:off x="0" y="3718398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Setting up primary schools.</a:t>
          </a:r>
        </a:p>
      </dsp:txBody>
      <dsp:txXfrm>
        <a:off x="0" y="3718398"/>
        <a:ext cx="3657607" cy="1548193"/>
      </dsp:txXfrm>
    </dsp:sp>
    <dsp:sp modelId="{A394688A-9CE2-4E19-A424-3E57DDC9E195}">
      <dsp:nvSpPr>
        <dsp:cNvPr id="0" name=""/>
        <dsp:cNvSpPr/>
      </dsp:nvSpPr>
      <dsp:spPr>
        <a:xfrm>
          <a:off x="4267196" y="3714574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Establishing adult educational centers.</a:t>
          </a:r>
        </a:p>
      </dsp:txBody>
      <dsp:txXfrm>
        <a:off x="4267196" y="3714574"/>
        <a:ext cx="3657607" cy="1548193"/>
      </dsp:txXfrm>
    </dsp:sp>
    <dsp:sp modelId="{7F58082A-0763-4762-A685-FB8293D780B8}">
      <dsp:nvSpPr>
        <dsp:cNvPr id="0" name=""/>
        <dsp:cNvSpPr/>
      </dsp:nvSpPr>
      <dsp:spPr>
        <a:xfrm>
          <a:off x="8534392" y="3718398"/>
          <a:ext cx="3657607" cy="15481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Settling disputes among villagers.</a:t>
          </a:r>
        </a:p>
      </dsp:txBody>
      <dsp:txXfrm>
        <a:off x="8534392" y="3718398"/>
        <a:ext cx="3657607" cy="1548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413D6-48F4-484E-A8BD-DAC2179144B2}">
      <dsp:nvSpPr>
        <dsp:cNvPr id="0" name=""/>
        <dsp:cNvSpPr/>
      </dsp:nvSpPr>
      <dsp:spPr>
        <a:xfrm>
          <a:off x="8791" y="5134"/>
          <a:ext cx="5486402" cy="2054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It is elected for 5 years.</a:t>
          </a:r>
        </a:p>
      </dsp:txBody>
      <dsp:txXfrm>
        <a:off x="8791" y="5134"/>
        <a:ext cx="5486402" cy="2054319"/>
      </dsp:txXfrm>
    </dsp:sp>
    <dsp:sp modelId="{D8BE1C48-3587-4AE9-A5E0-00F0EA1CE581}">
      <dsp:nvSpPr>
        <dsp:cNvPr id="0" name=""/>
        <dsp:cNvSpPr/>
      </dsp:nvSpPr>
      <dsp:spPr>
        <a:xfrm>
          <a:off x="8791" y="2401840"/>
          <a:ext cx="5486402" cy="2054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The head of the Gram Panchayat is called Mayor.</a:t>
          </a:r>
        </a:p>
      </dsp:txBody>
      <dsp:txXfrm>
        <a:off x="8791" y="2401840"/>
        <a:ext cx="5486402" cy="2054319"/>
      </dsp:txXfrm>
    </dsp:sp>
    <dsp:sp modelId="{4B8A779D-49CE-4C61-953B-193583E0A7C5}">
      <dsp:nvSpPr>
        <dsp:cNvPr id="0" name=""/>
        <dsp:cNvSpPr/>
      </dsp:nvSpPr>
      <dsp:spPr>
        <a:xfrm>
          <a:off x="8791" y="4798546"/>
          <a:ext cx="5486402" cy="20543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Any above 18 years of age can vote.</a:t>
          </a:r>
        </a:p>
      </dsp:txBody>
      <dsp:txXfrm>
        <a:off x="8791" y="4798546"/>
        <a:ext cx="5486402" cy="2054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0027B-6574-4F64-85FE-9FD565EC7D29}">
      <dsp:nvSpPr>
        <dsp:cNvPr id="0" name=""/>
        <dsp:cNvSpPr/>
      </dsp:nvSpPr>
      <dsp:spPr>
        <a:xfrm>
          <a:off x="0" y="35250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good living conditions for the people of a town or city.</a:t>
          </a:r>
        </a:p>
      </dsp:txBody>
      <dsp:txXfrm>
        <a:off x="0" y="35250"/>
        <a:ext cx="3600900" cy="1524190"/>
      </dsp:txXfrm>
    </dsp:sp>
    <dsp:sp modelId="{BEC413D6-48F4-484E-A8BD-DAC2179144B2}">
      <dsp:nvSpPr>
        <dsp:cNvPr id="0" name=""/>
        <dsp:cNvSpPr/>
      </dsp:nvSpPr>
      <dsp:spPr>
        <a:xfrm>
          <a:off x="4295549" y="629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and maintain roads and keep them clean.</a:t>
          </a:r>
        </a:p>
      </dsp:txBody>
      <dsp:txXfrm>
        <a:off x="4295549" y="629"/>
        <a:ext cx="3600900" cy="1524190"/>
      </dsp:txXfrm>
    </dsp:sp>
    <dsp:sp modelId="{D8BE1C48-3587-4AE9-A5E0-00F0EA1CE581}">
      <dsp:nvSpPr>
        <dsp:cNvPr id="0" name=""/>
        <dsp:cNvSpPr/>
      </dsp:nvSpPr>
      <dsp:spPr>
        <a:xfrm>
          <a:off x="8591099" y="17940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enough water for all daily needs.</a:t>
          </a:r>
        </a:p>
      </dsp:txBody>
      <dsp:txXfrm>
        <a:off x="8591099" y="17940"/>
        <a:ext cx="3600900" cy="1524190"/>
      </dsp:txXfrm>
    </dsp:sp>
    <dsp:sp modelId="{4B8A779D-49CE-4C61-953B-193583E0A7C5}">
      <dsp:nvSpPr>
        <dsp:cNvPr id="0" name=""/>
        <dsp:cNvSpPr/>
      </dsp:nvSpPr>
      <dsp:spPr>
        <a:xfrm>
          <a:off x="0" y="1805973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Provide people with clean drinking water.</a:t>
          </a:r>
        </a:p>
      </dsp:txBody>
      <dsp:txXfrm>
        <a:off x="0" y="1805973"/>
        <a:ext cx="3600900" cy="1524190"/>
      </dsp:txXfrm>
    </dsp:sp>
    <dsp:sp modelId="{A989FFB9-68E5-4E92-8054-5D652CD4A3D5}">
      <dsp:nvSpPr>
        <dsp:cNvPr id="0" name=""/>
        <dsp:cNvSpPr/>
      </dsp:nvSpPr>
      <dsp:spPr>
        <a:xfrm>
          <a:off x="4295549" y="1827239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Set up schools, adult education centers and libraries.</a:t>
          </a:r>
        </a:p>
      </dsp:txBody>
      <dsp:txXfrm>
        <a:off x="4295549" y="1827239"/>
        <a:ext cx="3600900" cy="1524190"/>
      </dsp:txXfrm>
    </dsp:sp>
    <dsp:sp modelId="{8606D406-E1A5-46B6-83B3-A3F1E9F21286}">
      <dsp:nvSpPr>
        <dsp:cNvPr id="0" name=""/>
        <dsp:cNvSpPr/>
      </dsp:nvSpPr>
      <dsp:spPr>
        <a:xfrm>
          <a:off x="8591099" y="1805973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Ensure supply of electricity to homes and lighting of the streets.</a:t>
          </a:r>
        </a:p>
      </dsp:txBody>
      <dsp:txXfrm>
        <a:off x="8591099" y="1805973"/>
        <a:ext cx="3600900" cy="1524190"/>
      </dsp:txXfrm>
    </dsp:sp>
    <dsp:sp modelId="{849D82E3-B7D0-4B47-9829-968BE9AF8E83}">
      <dsp:nvSpPr>
        <dsp:cNvPr id="0" name=""/>
        <dsp:cNvSpPr/>
      </dsp:nvSpPr>
      <dsp:spPr>
        <a:xfrm>
          <a:off x="0" y="3654478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Issuing of birth and death certificates.</a:t>
          </a:r>
        </a:p>
      </dsp:txBody>
      <dsp:txXfrm>
        <a:off x="0" y="3654478"/>
        <a:ext cx="3600900" cy="1524190"/>
      </dsp:txXfrm>
    </dsp:sp>
    <dsp:sp modelId="{A394688A-9CE2-4E19-A424-3E57DDC9E195}">
      <dsp:nvSpPr>
        <dsp:cNvPr id="0" name=""/>
        <dsp:cNvSpPr/>
      </dsp:nvSpPr>
      <dsp:spPr>
        <a:xfrm>
          <a:off x="4295549" y="3653848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Make parks and gardens and plant trees.</a:t>
          </a:r>
        </a:p>
      </dsp:txBody>
      <dsp:txXfrm>
        <a:off x="4295549" y="3653848"/>
        <a:ext cx="3600900" cy="1524190"/>
      </dsp:txXfrm>
    </dsp:sp>
    <dsp:sp modelId="{7F58082A-0763-4762-A685-FB8293D780B8}">
      <dsp:nvSpPr>
        <dsp:cNvPr id="0" name=""/>
        <dsp:cNvSpPr/>
      </dsp:nvSpPr>
      <dsp:spPr>
        <a:xfrm>
          <a:off x="8591099" y="3654478"/>
          <a:ext cx="3600900" cy="1524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Build and maintain markets and public toilets..</a:t>
          </a:r>
        </a:p>
      </dsp:txBody>
      <dsp:txXfrm>
        <a:off x="8591099" y="3654478"/>
        <a:ext cx="3600900" cy="15241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D3973-4F5D-46C6-9C62-1106A4C91EE1}">
      <dsp:nvSpPr>
        <dsp:cNvPr id="0" name=""/>
        <dsp:cNvSpPr/>
      </dsp:nvSpPr>
      <dsp:spPr>
        <a:xfrm>
          <a:off x="1882973" y="3134"/>
          <a:ext cx="4012406" cy="240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strike="noStrike" kern="1200" baseline="0" dirty="0">
              <a:latin typeface="Times New Roman" panose="02020603050405020304" pitchFamily="18" charset="0"/>
            </a:rPr>
            <a:t>It is the people's duty to cooperate with them as they work for the benefit of the community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strike="noStrike" kern="1200" baseline="0" dirty="0">
              <a:latin typeface="Times New Roman" panose="02020603050405020304" pitchFamily="18" charset="0"/>
            </a:rPr>
            <a:t>as a whole. </a:t>
          </a:r>
          <a:endParaRPr lang="en-US" sz="2900" kern="1200" dirty="0"/>
        </a:p>
      </dsp:txBody>
      <dsp:txXfrm>
        <a:off x="1882973" y="3134"/>
        <a:ext cx="4012406" cy="2407443"/>
      </dsp:txXfrm>
    </dsp:sp>
    <dsp:sp modelId="{F46EA2C1-BBCC-4DFF-8634-A73759DF81EF}">
      <dsp:nvSpPr>
        <dsp:cNvPr id="0" name=""/>
        <dsp:cNvSpPr/>
      </dsp:nvSpPr>
      <dsp:spPr>
        <a:xfrm>
          <a:off x="6296620" y="3134"/>
          <a:ext cx="4012406" cy="240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strike="noStrike" kern="1200" baseline="0" dirty="0">
              <a:latin typeface="Times New Roman" panose="02020603050405020304" pitchFamily="18" charset="0"/>
            </a:rPr>
            <a:t>We should pay our taxes on time. </a:t>
          </a:r>
        </a:p>
      </dsp:txBody>
      <dsp:txXfrm>
        <a:off x="6296620" y="3134"/>
        <a:ext cx="4012406" cy="2407443"/>
      </dsp:txXfrm>
    </dsp:sp>
    <dsp:sp modelId="{E8C5E24C-927F-4F4F-A049-DBF20785C3A8}">
      <dsp:nvSpPr>
        <dsp:cNvPr id="0" name=""/>
        <dsp:cNvSpPr/>
      </dsp:nvSpPr>
      <dsp:spPr>
        <a:xfrm>
          <a:off x="4089796" y="2811819"/>
          <a:ext cx="4012406" cy="2407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strike="noStrike" kern="1200" baseline="0" dirty="0">
              <a:latin typeface="Times New Roman" panose="02020603050405020304" pitchFamily="18" charset="0"/>
            </a:rPr>
            <a:t>We should follow law and order, keep roads and parks clean, not damaging public property etc.</a:t>
          </a:r>
          <a:endParaRPr lang="en-US" sz="2900" kern="1200" dirty="0"/>
        </a:p>
      </dsp:txBody>
      <dsp:txXfrm>
        <a:off x="4089796" y="2811819"/>
        <a:ext cx="4012406" cy="2407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50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3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5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BA5F6-017E-4001-9EA4-625A852B5990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9291-0C66-46BF-AC75-747F7F26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23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C4F296-F702-4B11-A7B6-F2B4F4EFEEAA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 lIns="91440" tIns="45720" rIns="91440" bIns="45720">
            <a:spAutoFit/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COMMUNITY SERVICES</a:t>
            </a:r>
          </a:p>
        </p:txBody>
      </p:sp>
    </p:spTree>
    <p:extLst>
      <p:ext uri="{BB962C8B-B14F-4D97-AF65-F5344CB8AC3E}">
        <p14:creationId xmlns:p14="http://schemas.microsoft.com/office/powerpoint/2010/main" val="241424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7DF4A44-BBCE-416F-9A73-6A2883438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A2AD835-7135-4A31-BBB2-2D611DF93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4232973"/>
              </p:ext>
            </p:extLst>
          </p:nvPr>
        </p:nvGraphicFramePr>
        <p:xfrm>
          <a:off x="6096000" y="1424354"/>
          <a:ext cx="6095999" cy="5433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B7B2D2-74ED-480E-A50E-711F787E1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031237"/>
              </p:ext>
            </p:extLst>
          </p:nvPr>
        </p:nvGraphicFramePr>
        <p:xfrm>
          <a:off x="6095999" y="-1"/>
          <a:ext cx="6095999" cy="284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83255106"/>
      </p:ext>
    </p:extLst>
  </p:cSld>
  <p:clrMapOvr>
    <a:masterClrMapping/>
  </p:clrMapOvr>
  <p:transition spd="slow"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AAA54E2-38D7-49B8-AA1C-7744AA087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77833"/>
              </p:ext>
            </p:extLst>
          </p:nvPr>
        </p:nvGraphicFramePr>
        <p:xfrm>
          <a:off x="-70338" y="0"/>
          <a:ext cx="550398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CE44B30-9EDA-4461-AD35-B0756E5BDE0E}"/>
              </a:ext>
            </a:extLst>
          </p:cNvPr>
          <p:cNvSpPr/>
          <p:nvPr/>
        </p:nvSpPr>
        <p:spPr>
          <a:xfrm>
            <a:off x="5433647" y="0"/>
            <a:ext cx="67583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Local Self</a:t>
            </a:r>
          </a:p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Government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13B9A3F-5E84-40A8-A7BB-554C163E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30" y="1925515"/>
            <a:ext cx="6689970" cy="493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3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dir="d"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314010F-897F-4F76-90A6-7E40AC50D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158078"/>
              </p:ext>
            </p:extLst>
          </p:nvPr>
        </p:nvGraphicFramePr>
        <p:xfrm>
          <a:off x="0" y="1591408"/>
          <a:ext cx="12192000" cy="5266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7A8FA69-CDA0-4708-8E14-84EC2088061D}"/>
              </a:ext>
            </a:extLst>
          </p:cNvPr>
          <p:cNvSpPr txBox="1"/>
          <p:nvPr/>
        </p:nvSpPr>
        <p:spPr>
          <a:xfrm>
            <a:off x="2886075" y="0"/>
            <a:ext cx="6123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Functions of Local Self Government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1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F3B2F51-6318-4C51-8E59-98D2DF887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789566"/>
              </p:ext>
            </p:extLst>
          </p:nvPr>
        </p:nvGraphicFramePr>
        <p:xfrm>
          <a:off x="-70338" y="0"/>
          <a:ext cx="550398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6EB4F22-0FCD-40AC-9775-BD3D68E604B7}"/>
              </a:ext>
            </a:extLst>
          </p:cNvPr>
          <p:cNvSpPr/>
          <p:nvPr/>
        </p:nvSpPr>
        <p:spPr>
          <a:xfrm>
            <a:off x="5433647" y="0"/>
            <a:ext cx="675835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Municipal Corporation</a:t>
            </a:r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EEBE1776-3B2F-44CD-8F7E-97F8EED7E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62" y="923330"/>
            <a:ext cx="64640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94D720E-270C-4634-96BC-B8A8E00FB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919064"/>
              </p:ext>
            </p:extLst>
          </p:nvPr>
        </p:nvGraphicFramePr>
        <p:xfrm>
          <a:off x="0" y="1679330"/>
          <a:ext cx="12192000" cy="5178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077D82-A7D3-43A7-8626-DBCC961650BE}"/>
              </a:ext>
            </a:extLst>
          </p:cNvPr>
          <p:cNvSpPr txBox="1"/>
          <p:nvPr/>
        </p:nvSpPr>
        <p:spPr>
          <a:xfrm>
            <a:off x="2886075" y="0"/>
            <a:ext cx="61238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Functions of Municipality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040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6BFFCE-97E7-4E50-AB69-4C7FB81216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497719"/>
              </p:ext>
            </p:extLst>
          </p:nvPr>
        </p:nvGraphicFramePr>
        <p:xfrm>
          <a:off x="0" y="1635603"/>
          <a:ext cx="12192000" cy="522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458342-C155-49FC-90EC-9427379E1F0D}"/>
              </a:ext>
            </a:extLst>
          </p:cNvPr>
          <p:cNvSpPr txBox="1"/>
          <p:nvPr/>
        </p:nvSpPr>
        <p:spPr>
          <a:xfrm>
            <a:off x="3078040" y="-118723"/>
            <a:ext cx="61062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Duties to the government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707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E62713-93DB-49E0-AF3D-EE35E2985235}"/>
              </a:ext>
            </a:extLst>
          </p:cNvPr>
          <p:cNvSpPr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  <a:softEdge rad="635000"/>
          </a:effectLst>
          <a:scene3d>
            <a:camera prst="orthographicFront"/>
            <a:lightRig rig="glow" dir="t">
              <a:rot lat="0" lon="0" rev="4800000"/>
            </a:lightRig>
          </a:scene3d>
          <a:sp3d prstMaterial="matte">
            <a:bevelT w="127000" h="63500" prst="convex"/>
          </a:sp3d>
        </p:spPr>
        <p:txBody>
          <a:bodyPr wrap="square" lIns="91440" tIns="45720" rIns="91440" bIns="45720">
            <a:prstTxWarp prst="textDeflate">
              <a:avLst>
                <a:gd name="adj" fmla="val 19408"/>
              </a:avLst>
            </a:prstTxWarp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F88C8F-8FCA-4587-8AF8-0E1D435884A3}"/>
              </a:ext>
            </a:extLst>
          </p:cNvPr>
          <p:cNvGrpSpPr/>
          <p:nvPr/>
        </p:nvGrpSpPr>
        <p:grpSpPr>
          <a:xfrm>
            <a:off x="9222973" y="4333758"/>
            <a:ext cx="1940489" cy="1935441"/>
            <a:chOff x="4961473" y="2277740"/>
            <a:chExt cx="1940489" cy="1303524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645DF5F-0A1F-46FF-A0C6-281FF115E5BC}"/>
                </a:ext>
              </a:extLst>
            </p:cNvPr>
            <p:cNvSpPr/>
            <p:nvPr/>
          </p:nvSpPr>
          <p:spPr>
            <a:xfrm rot="5400000">
              <a:off x="5279956" y="1959257"/>
              <a:ext cx="1303524" cy="194048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Hexagon 4">
              <a:extLst>
                <a:ext uri="{FF2B5EF4-FFF2-40B4-BE49-F238E27FC236}">
                  <a16:creationId xmlns:a16="http://schemas.microsoft.com/office/drawing/2014/main" id="{2420AB4A-4E6F-46BD-A0F4-09219CEADA71}"/>
                </a:ext>
              </a:extLst>
            </p:cNvPr>
            <p:cNvSpPr txBox="1"/>
            <p:nvPr/>
          </p:nvSpPr>
          <p:spPr>
            <a:xfrm>
              <a:off x="5284888" y="2494993"/>
              <a:ext cx="1293659" cy="8690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Asha</a:t>
              </a:r>
              <a:r>
                <a:rPr lang="en-US" sz="2400" kern="1200" dirty="0"/>
                <a:t> Singh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8372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origami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240</TotalTime>
  <Words>301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Pradhyut Singh</dc:creator>
  <cp:lastModifiedBy>Pradhyut Singh</cp:lastModifiedBy>
  <cp:revision>28</cp:revision>
  <dcterms:created xsi:type="dcterms:W3CDTF">2020-12-02T18:26:18Z</dcterms:created>
  <dcterms:modified xsi:type="dcterms:W3CDTF">2021-03-14T10:44:14Z</dcterms:modified>
</cp:coreProperties>
</file>