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7BD7-8BA1-4E03-B995-A39F5CDB2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/>
              <a:t>FacePay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3F37D-CCCE-4EB5-83C4-FD69BABDB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TEAM NAME :- ERROR TERROR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F1192-1996-449F-BDC2-4C98BB61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71" y="1219200"/>
            <a:ext cx="4016474" cy="26776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5153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F63D-705E-4CD7-A314-5C86C08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0C62-4FFB-40B7-85D1-D31DDBD2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Just show your face and payment is done.</a:t>
            </a:r>
          </a:p>
        </p:txBody>
      </p:sp>
    </p:spTree>
    <p:extLst>
      <p:ext uri="{BB962C8B-B14F-4D97-AF65-F5344CB8AC3E}">
        <p14:creationId xmlns:p14="http://schemas.microsoft.com/office/powerpoint/2010/main" val="305789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715A-4778-4D38-A3C4-C6F36A0D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1AF3-6B33-46E6-9833-B1E5CB4A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28A46-5137-4D07-AF9B-70B2C2CB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5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9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2C3F-11FF-4310-81EC-AC51BB92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Automating Payments using facial 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A840-7686-4007-940B-790677CF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We have built a prototype which automates the payment using BHIM-UPI using facial recognition.</a:t>
            </a:r>
          </a:p>
          <a:p>
            <a:r>
              <a:rPr lang="en-US" sz="2400" dirty="0"/>
              <a:t>Seamless payment experience, using computer vision, ML and OpenCV. </a:t>
            </a:r>
          </a:p>
          <a:p>
            <a:r>
              <a:rPr lang="en-US" sz="2400" dirty="0"/>
              <a:t>We have developed this system to reduce thefts and making payments more easy and fast.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3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0C24-1DE6-4A5A-B8A1-EA8AC3E2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User Case 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BB09-BAF6-4358-81BF-1A53FDFD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you go to market to buy stuff, just pick up the stuff and at the counter, just show your face and payment is done.</a:t>
            </a:r>
          </a:p>
          <a:p>
            <a:endParaRPr lang="en-US" sz="2800" dirty="0"/>
          </a:p>
          <a:p>
            <a:r>
              <a:rPr lang="en-US" sz="2800" dirty="0"/>
              <a:t>This much fast and easy it is.</a:t>
            </a:r>
          </a:p>
        </p:txBody>
      </p:sp>
    </p:spTree>
    <p:extLst>
      <p:ext uri="{BB962C8B-B14F-4D97-AF65-F5344CB8AC3E}">
        <p14:creationId xmlns:p14="http://schemas.microsoft.com/office/powerpoint/2010/main" val="94313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A426-9A23-42C9-A158-6E4EC861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2F99-A2F2-4B85-BA6A-19EA83ED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product will be available for end users. It will be used for day to day payments. </a:t>
            </a:r>
          </a:p>
          <a:p>
            <a:r>
              <a:rPr lang="en-US" sz="3200" dirty="0"/>
              <a:t>Due to security reasons the system has the maximum transaction limit of </a:t>
            </a:r>
            <a:r>
              <a:rPr lang="en-US" sz="3200" b="1" dirty="0"/>
              <a:t>INR 5000.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201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23E4-40F8-41AE-ADF0-8EA24271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29C7-FBAF-4535-9EC7-E7B6A4D87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2474105"/>
            <a:ext cx="9344509" cy="396645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Frontend will be designed using Figma and will be developed using XML.</a:t>
            </a:r>
          </a:p>
          <a:p>
            <a:endParaRPr lang="en-US" sz="2400" dirty="0"/>
          </a:p>
          <a:p>
            <a:r>
              <a:rPr lang="en-US" sz="2400" dirty="0"/>
              <a:t>Backend is developed on ML model and OpenCV. It is further supported by Firebase.</a:t>
            </a:r>
            <a:br>
              <a:rPr lang="en-US" sz="2400" dirty="0"/>
            </a:br>
            <a:r>
              <a:rPr lang="en-US" sz="2400" dirty="0"/>
              <a:t>Firebase Database and Firebase Storage.</a:t>
            </a:r>
          </a:p>
          <a:p>
            <a:endParaRPr lang="en-US" sz="2400" dirty="0"/>
          </a:p>
          <a:p>
            <a:r>
              <a:rPr lang="en-US" sz="2400" dirty="0"/>
              <a:t>It will use BHIM-UPI for transactions.</a:t>
            </a:r>
          </a:p>
          <a:p>
            <a:endParaRPr lang="en-US" sz="2400" dirty="0"/>
          </a:p>
          <a:p>
            <a:r>
              <a:rPr lang="en-US" sz="2400" dirty="0"/>
              <a:t>The main framework will be in JAVA language.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1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145B-05FC-4288-B3B1-7C38B1C3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0FA5-2DC0-42CD-96BD-3FBC8D05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User will show its face to a camera, which will verify the user through our database. And retailer or seller will enter the amount in the app and the payment will be done through the BHIM-UPI payment gateway. It will be an automated and fast solution to the payment experience.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77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B896-ABC0-4BEE-959B-DE72AF1C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9E83-AD20-4856-AB1B-0A7C731C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 No need to carry wallets, cards or even mobile phones.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0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B800-DB53-49C9-8A61-BAAF9F9F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E4BD-83B0-49AB-BC1D-82F92300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 need to worry about forgetting your pin or passwords.</a:t>
            </a:r>
          </a:p>
        </p:txBody>
      </p:sp>
    </p:spTree>
    <p:extLst>
      <p:ext uri="{BB962C8B-B14F-4D97-AF65-F5344CB8AC3E}">
        <p14:creationId xmlns:p14="http://schemas.microsoft.com/office/powerpoint/2010/main" val="381322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B866-FD4D-4C3B-A066-FA1B1C57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1B92-7C78-418D-ADDB-B940818C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Easy payment gateway.</a:t>
            </a:r>
          </a:p>
        </p:txBody>
      </p:sp>
    </p:spTree>
    <p:extLst>
      <p:ext uri="{BB962C8B-B14F-4D97-AF65-F5344CB8AC3E}">
        <p14:creationId xmlns:p14="http://schemas.microsoft.com/office/powerpoint/2010/main" val="2921784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17</TotalTime>
  <Words>251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FacePay</vt:lpstr>
      <vt:lpstr>Automating Payments using facial recognition</vt:lpstr>
      <vt:lpstr>Core User Case Scenario</vt:lpstr>
      <vt:lpstr>PowerPoint Presentation</vt:lpstr>
      <vt:lpstr>Tech Stack</vt:lpstr>
      <vt:lpstr>Solutioning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FacePay</dc:title>
  <dc:creator>saksham dubey</dc:creator>
  <cp:lastModifiedBy>saksham dubey</cp:lastModifiedBy>
  <cp:revision>2</cp:revision>
  <dcterms:created xsi:type="dcterms:W3CDTF">2019-08-10T07:20:44Z</dcterms:created>
  <dcterms:modified xsi:type="dcterms:W3CDTF">2019-08-10T07:37:55Z</dcterms:modified>
</cp:coreProperties>
</file>