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E276B7E-60B6-49C6-BE09-4F41B04710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3B81BA-727A-4748-A27B-AD5C5A91A0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lcf.ornl.gov/wp-content/uploads/2013/02/Intro_to_CUDA_C-T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4546" y="1428736"/>
            <a:ext cx="6172200" cy="2000264"/>
          </a:xfrm>
        </p:spPr>
        <p:txBody>
          <a:bodyPr anchor="ctr">
            <a:normAutofit/>
          </a:bodyPr>
          <a:lstStyle/>
          <a:p>
            <a:pPr algn="ctr"/>
            <a:r>
              <a:rPr lang="en-IN" sz="4800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CuKNN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57422" y="3500438"/>
            <a:ext cx="6172200" cy="1371600"/>
          </a:xfrm>
        </p:spPr>
        <p:txBody>
          <a:bodyPr anchor="ctr"/>
          <a:lstStyle/>
          <a:p>
            <a:r>
              <a:rPr lang="en-IN" dirty="0" smtClean="0"/>
              <a:t>	</a:t>
            </a:r>
            <a:r>
              <a:rPr lang="en-IN" dirty="0" smtClean="0">
                <a:solidFill>
                  <a:schemeClr val="accent1"/>
                </a:solidFill>
              </a:rPr>
              <a:t>      </a:t>
            </a:r>
            <a:r>
              <a:rPr lang="en-IN" sz="2000" dirty="0" smtClean="0">
                <a:solidFill>
                  <a:schemeClr val="accent1"/>
                </a:solidFill>
              </a:rPr>
              <a:t>BY :  ANUSHKA SINGH</a:t>
            </a:r>
          </a:p>
          <a:p>
            <a:r>
              <a:rPr lang="en-IN" sz="2000" dirty="0" smtClean="0">
                <a:solidFill>
                  <a:schemeClr val="accent1"/>
                </a:solidFill>
              </a:rPr>
              <a:t>	</a:t>
            </a:r>
            <a:r>
              <a:rPr lang="en-IN" sz="2000" dirty="0" smtClean="0">
                <a:solidFill>
                  <a:schemeClr val="accent1"/>
                </a:solidFill>
              </a:rPr>
              <a:t>	       (19114011)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Introduction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K-Nearest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Neighbor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is one of the simplest Machine Learning algorithms based on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Supervised Learning technique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The KNN algorithm assumes that similar things exist in close proximity.</a:t>
            </a:r>
            <a:r>
              <a:rPr lang="en-US" sz="2000" dirty="0" smtClean="0"/>
              <a:t> </a:t>
            </a:r>
            <a:endParaRPr lang="en-US" sz="2000" dirty="0" smtClean="0"/>
          </a:p>
          <a:p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KNN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algorithm at the training phase just stores the dataset and when it gets new data, then it classifies that data into a category that is much similar to the new data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It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is also called a 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lazy learner algorithm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 because it does not learn from the training set immediately instead it stores the dataset and at the time of classification, it performs an action on the dataset.</a:t>
            </a:r>
          </a:p>
          <a:p>
            <a:endParaRPr lang="en-US" dirty="0" smtClean="0">
              <a:latin typeface="Verdana" pitchFamily="34" charset="0"/>
              <a:ea typeface="Verdan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k-nearest-neighbor-algorith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1857364"/>
            <a:ext cx="3829080" cy="3500462"/>
          </a:xfrm>
          <a:ln>
            <a:solidFill>
              <a:srgbClr val="FF0000"/>
            </a:solidFill>
          </a:ln>
        </p:spPr>
      </p:pic>
      <p:pic>
        <p:nvPicPr>
          <p:cNvPr id="8" name="Content Placeholder 7" descr="k-nearest-neighbor-algorithm-for-machine-learning2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0" y="1857364"/>
            <a:ext cx="3657600" cy="3500462"/>
          </a:xfr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	</a:t>
            </a: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KNN Algorithm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Load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 the data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Initialize K to your chosen number of neighbors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For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each example in the data</a:t>
            </a: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</a:rPr>
              <a:t>Calculate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distance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 between the query example and the current example from the data.</a:t>
            </a: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</a:rPr>
              <a:t>Add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the distance and the index of the example to an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ordered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collection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.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Sort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the ordered collection of distances and indices from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smallest to largest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(in ascending order) by the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distances.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Pick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the first K entries from the sorted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collection.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Get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the labels of the selected K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entries.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References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Verdana" pitchFamily="34" charset="0"/>
                <a:ea typeface="Verdana" pitchFamily="34" charset="0"/>
              </a:rPr>
              <a:t>For CUDA Programming:</a:t>
            </a:r>
          </a:p>
          <a:p>
            <a:pPr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</a:rPr>
              <a:t>	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2"/>
              </a:rPr>
              <a:t>https://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2"/>
              </a:rPr>
              <a:t>www.olcf.ornl.gov/wp-content/uploads/2013/02/Intro_to_CUDA_C-TS.pdf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r>
              <a:rPr lang="en-IN" dirty="0" smtClean="0">
                <a:latin typeface="Verdana" pitchFamily="34" charset="0"/>
                <a:ea typeface="Verdana" pitchFamily="34" charset="0"/>
              </a:rPr>
              <a:t>For KNN :</a:t>
            </a:r>
          </a:p>
          <a:p>
            <a:pPr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</a:rPr>
              <a:t>	https://en.wikipedia.org/wiki/K-nearest_neighbors_algorithm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121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CuKNN</vt:lpstr>
      <vt:lpstr>Introduction</vt:lpstr>
      <vt:lpstr>Slide 3</vt:lpstr>
      <vt:lpstr> KNN Algorithm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CuKNN</dc:title>
  <dc:creator>lenovo</dc:creator>
  <cp:lastModifiedBy>lenovo</cp:lastModifiedBy>
  <cp:revision>3</cp:revision>
  <dcterms:created xsi:type="dcterms:W3CDTF">2020-12-24T20:15:09Z</dcterms:created>
  <dcterms:modified xsi:type="dcterms:W3CDTF">2020-12-24T20:45:11Z</dcterms:modified>
</cp:coreProperties>
</file>