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F3DD-A9AC-41BB-9C3B-71F042EA987E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B583A-C7B8-44DA-A8E4-07DADFAE3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6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98-A6C6-4C01-B973-7BBFB0F45FC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D341-C388-4DFC-8F53-B7DAA6BF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8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98-A6C6-4C01-B973-7BBFB0F45FC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D341-C388-4DFC-8F53-B7DAA6BF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98-A6C6-4C01-B973-7BBFB0F45FC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D341-C388-4DFC-8F53-B7DAA6BF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98-A6C6-4C01-B973-7BBFB0F45FC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D341-C388-4DFC-8F53-B7DAA6BF50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277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98-A6C6-4C01-B973-7BBFB0F45FC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D341-C388-4DFC-8F53-B7DAA6BF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43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98-A6C6-4C01-B973-7BBFB0F45FC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D341-C388-4DFC-8F53-B7DAA6BF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48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98-A6C6-4C01-B973-7BBFB0F45FC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D341-C388-4DFC-8F53-B7DAA6BF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24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98-A6C6-4C01-B973-7BBFB0F45FC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D341-C388-4DFC-8F53-B7DAA6BF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76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98-A6C6-4C01-B973-7BBFB0F45FC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D341-C388-4DFC-8F53-B7DAA6BF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8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98-A6C6-4C01-B973-7BBFB0F45FC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D341-C388-4DFC-8F53-B7DAA6BF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7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98-A6C6-4C01-B973-7BBFB0F45FC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D341-C388-4DFC-8F53-B7DAA6BF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6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98-A6C6-4C01-B973-7BBFB0F45FC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D341-C388-4DFC-8F53-B7DAA6BF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0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98-A6C6-4C01-B973-7BBFB0F45FC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D341-C388-4DFC-8F53-B7DAA6BF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7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98-A6C6-4C01-B973-7BBFB0F45FC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D341-C388-4DFC-8F53-B7DAA6BF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6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98-A6C6-4C01-B973-7BBFB0F45FC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D341-C388-4DFC-8F53-B7DAA6BF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8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98-A6C6-4C01-B973-7BBFB0F45FC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D341-C388-4DFC-8F53-B7DAA6BF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9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98-A6C6-4C01-B973-7BBFB0F45FC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D341-C388-4DFC-8F53-B7DAA6BF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6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B2F6198-A6C6-4C01-B973-7BBFB0F45FC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7A5D341-C388-4DFC-8F53-B7DAA6BF5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13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upport-vector-machine-introduction-to-machine-learning-algorithms-934a444fca47" TargetMode="External"/><Relationship Id="rId2" Type="http://schemas.openxmlformats.org/officeDocument/2006/relationships/hyperlink" Target="https://medium.com/@LSchultebraucks/introduction-to-support-vector-machines-9f8161ae2fc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962833-2EBB-47A0-9823-D4F8E16EE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58B6D-BE96-4529-B707-B78FBD035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313" y="687388"/>
            <a:ext cx="6290687" cy="5483225"/>
          </a:xfrm>
          <a:effectLst/>
        </p:spPr>
        <p:txBody>
          <a:bodyPr wrap="square" anchor="ctr">
            <a:normAutofit/>
          </a:bodyPr>
          <a:lstStyle/>
          <a:p>
            <a:pPr algn="l"/>
            <a:r>
              <a:rPr lang="en-US" sz="7200" dirty="0">
                <a:solidFill>
                  <a:schemeClr val="tx1">
                    <a:lumMod val="95000"/>
                  </a:schemeClr>
                </a:solidFill>
              </a:rPr>
              <a:t>SVM using CUDA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13B43-2C62-49DC-ACC6-F80323811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28" y="1295400"/>
            <a:ext cx="2668617" cy="4267200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Contributed by: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Hardik Thami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19114035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580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25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9D4E-802F-4027-909F-85D70D96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8E3AB-59CC-4F2D-8769-DB04A0A14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141537"/>
            <a:ext cx="10233800" cy="4351338"/>
          </a:xfrm>
        </p:spPr>
        <p:txBody>
          <a:bodyPr/>
          <a:lstStyle/>
          <a:p>
            <a:r>
              <a:rPr lang="en-US" dirty="0"/>
              <a:t>Support Vector Machine (SVM) is a Supervised Machine Learning Model.</a:t>
            </a:r>
          </a:p>
          <a:p>
            <a:r>
              <a:rPr lang="en-US" dirty="0"/>
              <a:t>It is a binary classifier i.e. classifying data into two groups.</a:t>
            </a:r>
          </a:p>
          <a:p>
            <a:r>
              <a:rPr lang="en-US" dirty="0"/>
              <a:t>Classification is done by defining a hyperplane that is at maximum distance from all points.</a:t>
            </a:r>
          </a:p>
          <a:p>
            <a:r>
              <a:rPr lang="en-US" dirty="0"/>
              <a:t>Project is used to classify sample data set to classes {-1, 1}</a:t>
            </a:r>
          </a:p>
          <a:p>
            <a:r>
              <a:rPr lang="en-US" dirty="0"/>
              <a:t>SVM has been implemented on both CPU and GPU</a:t>
            </a:r>
          </a:p>
        </p:txBody>
      </p:sp>
    </p:spTree>
    <p:extLst>
      <p:ext uri="{BB962C8B-B14F-4D97-AF65-F5344CB8AC3E}">
        <p14:creationId xmlns:p14="http://schemas.microsoft.com/office/powerpoint/2010/main" val="15276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C187E-DC7B-4BCE-88A4-5F6A9A5D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000">
                <a:solidFill>
                  <a:schemeClr val="tx1">
                    <a:lumMod val="95000"/>
                  </a:schemeClr>
                </a:solidFill>
              </a:rPr>
              <a:t>Theory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CBFF0B-8A94-4264-8620-77972F60DF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96543" y="1115786"/>
                <a:ext cx="5713790" cy="4626428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  <a:latin typeface="Cambria Math" panose="02040503050406030204" pitchFamily="18" charset="0"/>
                  </a:rPr>
                  <a:t>Hyperplane is defined by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>
                      <a:lumMod val="9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>
                        <a:lumMod val="95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</a:schemeClr>
                    </a:solidFill>
                  </a:rPr>
                  <a:t> - class of a data point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</a:schemeClr>
                    </a:solidFill>
                  </a:rPr>
                  <a:t> - input data point (features)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</a:schemeClr>
                    </a:solidFill>
                  </a:rPr>
                  <a:t> - weights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</a:schemeClr>
                    </a:solidFill>
                  </a:rPr>
                  <a:t> - bias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CBFF0B-8A94-4264-8620-77972F60D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6543" y="1115786"/>
                <a:ext cx="5713790" cy="4626428"/>
              </a:xfrm>
              <a:blipFill>
                <a:blip r:embed="rId3"/>
                <a:stretch>
                  <a:fillRect l="-1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61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4D15-425B-4932-A4AE-D0D0CE3D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86ECB8-EC58-49AB-8193-7104D766E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572126"/>
                <a:ext cx="10233800" cy="3886283"/>
              </a:xfrm>
            </p:spPr>
            <p:txBody>
              <a:bodyPr/>
              <a:lstStyle/>
              <a:p>
                <a:r>
                  <a:rPr lang="en-US" dirty="0"/>
                  <a:t>Hyperplane is used to classify. </a:t>
                </a:r>
              </a:p>
              <a:p>
                <a:r>
                  <a:rPr lang="en-US" dirty="0"/>
                  <a:t>If a new data point satisfies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then class is -1.</a:t>
                </a:r>
              </a:p>
              <a:p>
                <a:r>
                  <a:rPr lang="en-US" dirty="0"/>
                  <a:t>If it is greater than 0, then class is 1.</a:t>
                </a:r>
              </a:p>
              <a:p>
                <a:r>
                  <a:rPr lang="en-US" dirty="0"/>
                  <a:t>To train a SVM, we have to find least ||w|| and least b that satisfies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= 0.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86ECB8-EC58-49AB-8193-7104D766E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572126"/>
                <a:ext cx="10233800" cy="38862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6FA720B-E041-4CF7-887E-455095B413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296" y="4163009"/>
            <a:ext cx="5705208" cy="25907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932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9210-7608-4F63-89F9-C5E27AA3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60A28-10BC-474E-A607-996A26DDE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857709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[1] Medium - </a:t>
            </a:r>
            <a:r>
              <a:rPr lang="en-IN" u="sng" dirty="0">
                <a:hlinkClick r:id="rId2"/>
              </a:rPr>
              <a:t>https://medium.com/@LSchultebraucks/introduction-to-support-vector-machines-9f8161ae2fcb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[2] towardsdatascience.com -</a:t>
            </a:r>
            <a:r>
              <a:rPr lang="en-IN" u="sng" dirty="0">
                <a:hlinkClick r:id="rId3"/>
              </a:rPr>
              <a:t>https://towardsdatascience.com/support-vector-machine-introduction-to-machine-learning-algorithms-934a444fca47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3758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309</TotalTime>
  <Words>199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Corbel</vt:lpstr>
      <vt:lpstr>Depth</vt:lpstr>
      <vt:lpstr>SVM using CUDA</vt:lpstr>
      <vt:lpstr>Introduction</vt:lpstr>
      <vt:lpstr>Theory</vt:lpstr>
      <vt:lpstr>Contd.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 using CUDA</dc:title>
  <dc:creator>Gokul V Gopal</dc:creator>
  <cp:lastModifiedBy>Hardik Thami</cp:lastModifiedBy>
  <cp:revision>19</cp:revision>
  <dcterms:created xsi:type="dcterms:W3CDTF">2019-05-11T03:44:01Z</dcterms:created>
  <dcterms:modified xsi:type="dcterms:W3CDTF">2020-12-22T21:26:03Z</dcterms:modified>
</cp:coreProperties>
</file>