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717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52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13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329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638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4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23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43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462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54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18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7A28-1BD0-4983-8E54-E4BC8AF6EDC9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82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24297" y="914400"/>
            <a:ext cx="905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cs typeface="+mj-cs"/>
              </a:rPr>
              <a:t>การโต้ตอบด้วยคำถามและคำตอบ</a:t>
            </a:r>
            <a:endParaRPr lang="th-TH" sz="4000" b="1" dirty="0"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67543" y="2142309"/>
            <a:ext cx="8477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cs typeface="+mj-cs"/>
              </a:rPr>
              <a:t>เป็นส่วนเสริมที่สามารถนำไปใช้ผนวกเพิ่มเติมร่วมกับอินเตอร์เฟชในรูปแบบอื่นๆได้ โดยระบบจะแสดงคำถามบนจอภาพ ให้ผู้ใช้โต้ตอบด้วยการตอบคำถามตามลำดับ เช่น การจองรถผ่านระบบเว็บ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60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8170" y="927463"/>
            <a:ext cx="772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cs typeface="+mj-cs"/>
              </a:rPr>
              <a:t>กฎทอง </a:t>
            </a:r>
            <a:r>
              <a:rPr lang="en-US" sz="4000" b="1" dirty="0" smtClean="0">
                <a:cs typeface="+mj-cs"/>
              </a:rPr>
              <a:t>8 </a:t>
            </a:r>
            <a:r>
              <a:rPr lang="th-TH" sz="4000" b="1" dirty="0" smtClean="0">
                <a:cs typeface="+mj-cs"/>
              </a:rPr>
              <a:t>ข้อสำหรับการออกแบบอินเตอร์เฟช</a:t>
            </a:r>
            <a:endParaRPr lang="th-TH" sz="4000" b="1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5109" y="1881051"/>
            <a:ext cx="7733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>
                <a:cs typeface="+mj-cs"/>
              </a:rPr>
              <a:t>มุ่งเน้นความสอดคล้อง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+mj-cs"/>
              </a:rPr>
              <a:t>สร้างทางลัดการใช้งานให้กับผู้ใช้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+mj-cs"/>
              </a:rPr>
              <a:t>ในระหว่างการโต้ตอบ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+mj-cs"/>
              </a:rPr>
              <a:t>ออกแบบการโต้ตอบให้จบเป็นเรื่องๆ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+mj-cs"/>
              </a:rPr>
              <a:t>ป้องกันข้อผิดพลาด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+mj-cs"/>
              </a:rPr>
              <a:t>อนุญาตให้ย้อนการกระทำในสิ่งที่เคยทำลงไป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+mj-cs"/>
              </a:rPr>
              <a:t>สนับสนุนให้ผู้ใช้เป็นผู้ควบคุมการทำงาน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+mj-cs"/>
              </a:rPr>
              <a:t>ลดภาระในการจดจำ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779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6548" y="679269"/>
            <a:ext cx="6061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cs typeface="+mj-cs"/>
              </a:rPr>
              <a:t>การจัดทำต้นแบบ</a:t>
            </a:r>
            <a:r>
              <a:rPr lang="en-US" sz="4000" b="1" dirty="0" smtClean="0">
                <a:cs typeface="+mj-cs"/>
              </a:rPr>
              <a:t>(Prototyping)</a:t>
            </a:r>
            <a:endParaRPr lang="th-TH" sz="4000" b="1" dirty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4885" y="1698171"/>
            <a:ext cx="7700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+mj-cs"/>
              </a:rPr>
              <a:t>1.</a:t>
            </a:r>
            <a:r>
              <a:rPr lang="th-TH" dirty="0" smtClean="0">
                <a:cs typeface="+mj-cs"/>
              </a:rPr>
              <a:t>ต้นแบบที่ทำแล้วโยนทิ้ง เป็นเทคนิคการสร้างผลิตภัณฑ์ต้นแบบ เหมาะกับระบบงานที่ไม่มีความแน่นอน</a:t>
            </a:r>
          </a:p>
          <a:p>
            <a:endParaRPr lang="th-TH" dirty="0" smtClean="0">
              <a:cs typeface="+mj-cs"/>
            </a:endParaRPr>
          </a:p>
          <a:p>
            <a:r>
              <a:rPr lang="en-US" dirty="0" smtClean="0">
                <a:cs typeface="+mj-cs"/>
              </a:rPr>
              <a:t>2.</a:t>
            </a:r>
            <a:r>
              <a:rPr lang="th-TH" dirty="0" smtClean="0">
                <a:cs typeface="+mj-cs"/>
              </a:rPr>
              <a:t>ต้นแบบที่พัฒนาการ เป็นการสร้างผลิตภัณฑ์ที่ตั้งอยู่บนรากฐานที่มีความมั่นคงขึ้นเรื่อยๆ ตรงความต้องการของผู้ใช้ จนกระทั่งท้ายที่สุดก็จะกลายเป็นระบบงานจริงขึ้นมา</a:t>
            </a:r>
          </a:p>
        </p:txBody>
      </p:sp>
    </p:spTree>
    <p:extLst>
      <p:ext uri="{BB962C8B-B14F-4D97-AF65-F5344CB8AC3E}">
        <p14:creationId xmlns:p14="http://schemas.microsoft.com/office/powerpoint/2010/main" val="176393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4376" y="1058091"/>
            <a:ext cx="6281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cs typeface="+mj-cs"/>
              </a:rPr>
              <a:t>กลยุทธ์การจัดทำต้นแบบ</a:t>
            </a:r>
            <a:endParaRPr lang="th-TH" sz="4000" b="1" dirty="0"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486" y="2076994"/>
            <a:ext cx="81773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+mj-cs"/>
              </a:rPr>
              <a:t>1.</a:t>
            </a:r>
            <a:r>
              <a:rPr lang="th-TH" dirty="0" smtClean="0">
                <a:cs typeface="+mj-cs"/>
              </a:rPr>
              <a:t>สร้างต้นแบบเฉพาะหน้าจอเท่านั้น คือ ข้อมูลที่แลกเปลี่ยนกันบนจอภาพ ควรมีส่วนเฉพาะที่จำเป็นเท่านั่น</a:t>
            </a:r>
          </a:p>
          <a:p>
            <a:endParaRPr lang="th-TH" dirty="0" smtClean="0">
              <a:cs typeface="+mj-cs"/>
            </a:endParaRPr>
          </a:p>
          <a:p>
            <a:r>
              <a:rPr lang="en-US" dirty="0" smtClean="0">
                <a:cs typeface="+mj-cs"/>
              </a:rPr>
              <a:t>2.</a:t>
            </a:r>
            <a:r>
              <a:rPr lang="th-TH" dirty="0" smtClean="0">
                <a:cs typeface="+mj-cs"/>
              </a:rPr>
              <a:t>สร้างต้นแบบเฉพาะส่วนประมวลผลเท่านั้น หน้าที่การมวลผลประกอบด้วย การนำข้อมูลเข้าการคำนวณ การเรียกดู และการแสดงผล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70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0971" y="1058092"/>
            <a:ext cx="92354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cs typeface="+mj-cs"/>
              </a:rPr>
              <a:t>การออกแบบโปรแกรม</a:t>
            </a:r>
            <a:r>
              <a:rPr lang="en-US" sz="4000" b="1" dirty="0" smtClean="0">
                <a:cs typeface="+mj-cs"/>
              </a:rPr>
              <a:t>(Program Design)</a:t>
            </a:r>
          </a:p>
          <a:p>
            <a:endParaRPr lang="en-US" dirty="0" smtClean="0">
              <a:cs typeface="+mj-cs"/>
            </a:endParaRPr>
          </a:p>
          <a:p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การโปรแกรมเชิงโครงสร้าง จะเกี่ยวข้องกับวิธีการพัฒนาโปรแกรมแบบบนลงล่าง ด้วยการออกแบบในภาพรวมก่อน แล้วจึงออกแบบในระดับรายละเอียด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176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2229" y="1123406"/>
            <a:ext cx="860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cs typeface="+mj-cs"/>
              </a:rPr>
              <a:t>ผังโครงสร้าง </a:t>
            </a:r>
            <a:r>
              <a:rPr lang="en-US" sz="4000" b="1" dirty="0" smtClean="0">
                <a:cs typeface="+mj-cs"/>
              </a:rPr>
              <a:t>(Structure Charts)</a:t>
            </a:r>
            <a:endParaRPr lang="th-TH" sz="4000" b="1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599" y="2390504"/>
            <a:ext cx="9157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cs typeface="+mj-cs"/>
              </a:rPr>
              <a:t>เป็นแบบจำลองที่แสดงให้เห็นถึงโมดูลภายในโปรแกรม รวมถึงความสัมพันธ์ของแต่ละโมดูล สำหรับโมดูลระดับบนสุดจะเรียกว่า โมดูลควบคุม ทำหน้าที่สั่งการโมดูลที่อยู่ในระดับต่ำลงมา หรือที่เรียกว่า โมดูลใต้บังคับบัญชา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321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0343" y="940527"/>
            <a:ext cx="9705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cs typeface="+mj-cs"/>
              </a:rPr>
              <a:t>แนวคิดของ </a:t>
            </a:r>
            <a:r>
              <a:rPr lang="en-US" sz="4000" b="1" dirty="0" smtClean="0">
                <a:cs typeface="+mj-cs"/>
              </a:rPr>
              <a:t>Cohesion </a:t>
            </a:r>
            <a:r>
              <a:rPr lang="th-TH" sz="4000" b="1" dirty="0" smtClean="0">
                <a:cs typeface="+mj-cs"/>
              </a:rPr>
              <a:t>และ </a:t>
            </a:r>
            <a:r>
              <a:rPr lang="en-US" sz="4000" b="1" dirty="0" smtClean="0">
                <a:cs typeface="+mj-cs"/>
              </a:rPr>
              <a:t>Coupling</a:t>
            </a:r>
            <a:endParaRPr lang="th-TH" sz="4000" b="1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0343" y="1998618"/>
            <a:ext cx="85431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+mj-cs"/>
              </a:rPr>
              <a:t>1.</a:t>
            </a:r>
            <a:r>
              <a:rPr lang="th-TH" dirty="0" smtClean="0">
                <a:cs typeface="+mj-cs"/>
              </a:rPr>
              <a:t>ควรออกแบบแต่ละโมดูลให้มีความเป็นหนึ่งเดียวสูง </a:t>
            </a:r>
            <a:r>
              <a:rPr lang="en-US" dirty="0" smtClean="0">
                <a:cs typeface="+mj-cs"/>
              </a:rPr>
              <a:t>(High Cohesion) </a:t>
            </a:r>
            <a:r>
              <a:rPr lang="th-TH" dirty="0" smtClean="0">
                <a:cs typeface="+mj-cs"/>
              </a:rPr>
              <a:t>มุ่งเน้นการออกแบบในลักษณะบนลงล่าง มีการออกแบบให้ง่ายต่อการเข้าใจ และบำรุงรักษาง่าย จะมีการแตกความซับซ้อนออกเป็นโมดูลย่อยๆ หรือแบบลำดับชั้น</a:t>
            </a:r>
          </a:p>
          <a:p>
            <a:endParaRPr lang="th-TH" dirty="0" smtClean="0">
              <a:cs typeface="+mj-cs"/>
            </a:endParaRPr>
          </a:p>
          <a:p>
            <a:r>
              <a:rPr lang="en-US" dirty="0" smtClean="0">
                <a:cs typeface="+mj-cs"/>
              </a:rPr>
              <a:t>2.</a:t>
            </a:r>
            <a:r>
              <a:rPr lang="th-TH" dirty="0" smtClean="0">
                <a:cs typeface="+mj-cs"/>
              </a:rPr>
              <a:t>ควรออกแบบแต่ละโมดูลให้มีความสัมพันธ์กันแบบหลวมๆ</a:t>
            </a:r>
            <a:r>
              <a:rPr lang="en-US" dirty="0" smtClean="0">
                <a:cs typeface="+mj-cs"/>
              </a:rPr>
              <a:t>(Loosely Coupled)</a:t>
            </a:r>
            <a:r>
              <a:rPr lang="th-TH" dirty="0" smtClean="0">
                <a:cs typeface="+mj-cs"/>
              </a:rPr>
              <a:t> คือการออกแบบให้โมดูลหนึ่งๆมีความขึ้นต่อกันกับโมดูลอื่นๆ ที่เกี่ยวข้องให้น้อยที่สุด เพราะจะช่วยลดการพึ่งพาอาศัยกันระหว่างโมดูลได้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344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Praew06</dc:creator>
  <cp:lastModifiedBy>Praew06</cp:lastModifiedBy>
  <cp:revision>12</cp:revision>
  <dcterms:created xsi:type="dcterms:W3CDTF">2020-04-23T18:42:54Z</dcterms:created>
  <dcterms:modified xsi:type="dcterms:W3CDTF">2020-04-23T21:19:43Z</dcterms:modified>
</cp:coreProperties>
</file>