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8" r:id="rId9"/>
    <p:sldId id="269" r:id="rId10"/>
    <p:sldId id="261" r:id="rId11"/>
    <p:sldId id="270" r:id="rId12"/>
    <p:sldId id="271" r:id="rId13"/>
    <p:sldId id="262" r:id="rId14"/>
    <p:sldId id="272" r:id="rId15"/>
    <p:sldId id="273" r:id="rId16"/>
    <p:sldId id="263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9" d="100"/>
          <a:sy n="89" d="100"/>
        </p:scale>
        <p:origin x="24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5F11A-9FCE-44D5-889F-450EE19F11AC}" type="datetimeFigureOut">
              <a:rPr lang="th-TH" smtClean="0"/>
              <a:t>27/04/63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C06C2-1C49-4CB8-9D87-68C57364F27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04514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E7C-D0D7-4C0E-9039-6A997EAE03EC}" type="datetimeFigureOut">
              <a:rPr lang="th-TH" smtClean="0"/>
              <a:t>27/04/63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BD7-1365-4EA2-ADF2-CD79E6FD8F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8331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E7C-D0D7-4C0E-9039-6A997EAE03EC}" type="datetimeFigureOut">
              <a:rPr lang="th-TH" smtClean="0"/>
              <a:t>27/04/63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BD7-1365-4EA2-ADF2-CD79E6FD8F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9011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E7C-D0D7-4C0E-9039-6A997EAE03EC}" type="datetimeFigureOut">
              <a:rPr lang="th-TH" smtClean="0"/>
              <a:t>27/04/63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BD7-1365-4EA2-ADF2-CD79E6FD8F8E}" type="slidenum">
              <a:rPr lang="th-TH" smtClean="0"/>
              <a:t>‹#›</a:t>
            </a:fld>
            <a:endParaRPr lang="th-T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376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E7C-D0D7-4C0E-9039-6A997EAE03EC}" type="datetimeFigureOut">
              <a:rPr lang="th-TH" smtClean="0"/>
              <a:t>27/04/63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BD7-1365-4EA2-ADF2-CD79E6FD8F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1544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E7C-D0D7-4C0E-9039-6A997EAE03EC}" type="datetimeFigureOut">
              <a:rPr lang="th-TH" smtClean="0"/>
              <a:t>27/04/63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BD7-1365-4EA2-ADF2-CD79E6FD8F8E}" type="slidenum">
              <a:rPr lang="th-TH" smtClean="0"/>
              <a:t>‹#›</a:t>
            </a:fld>
            <a:endParaRPr lang="th-T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1000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E7C-D0D7-4C0E-9039-6A997EAE03EC}" type="datetimeFigureOut">
              <a:rPr lang="th-TH" smtClean="0"/>
              <a:t>27/04/63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BD7-1365-4EA2-ADF2-CD79E6FD8F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00328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E7C-D0D7-4C0E-9039-6A997EAE03EC}" type="datetimeFigureOut">
              <a:rPr lang="th-TH" smtClean="0"/>
              <a:t>27/04/63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BD7-1365-4EA2-ADF2-CD79E6FD8F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50482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E7C-D0D7-4C0E-9039-6A997EAE03EC}" type="datetimeFigureOut">
              <a:rPr lang="th-TH" smtClean="0"/>
              <a:t>27/04/63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BD7-1365-4EA2-ADF2-CD79E6FD8F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7176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E7C-D0D7-4C0E-9039-6A997EAE03EC}" type="datetimeFigureOut">
              <a:rPr lang="th-TH" smtClean="0"/>
              <a:t>27/04/63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BD7-1365-4EA2-ADF2-CD79E6FD8F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3082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E7C-D0D7-4C0E-9039-6A997EAE03EC}" type="datetimeFigureOut">
              <a:rPr lang="th-TH" smtClean="0"/>
              <a:t>27/04/63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BD7-1365-4EA2-ADF2-CD79E6FD8F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651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E7C-D0D7-4C0E-9039-6A997EAE03EC}" type="datetimeFigureOut">
              <a:rPr lang="th-TH" smtClean="0"/>
              <a:t>27/04/63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BD7-1365-4EA2-ADF2-CD79E6FD8F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553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E7C-D0D7-4C0E-9039-6A997EAE03EC}" type="datetimeFigureOut">
              <a:rPr lang="th-TH" smtClean="0"/>
              <a:t>27/04/63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BD7-1365-4EA2-ADF2-CD79E6FD8F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1056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E7C-D0D7-4C0E-9039-6A997EAE03EC}" type="datetimeFigureOut">
              <a:rPr lang="th-TH" smtClean="0"/>
              <a:t>27/04/63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BD7-1365-4EA2-ADF2-CD79E6FD8F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3619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E7C-D0D7-4C0E-9039-6A997EAE03EC}" type="datetimeFigureOut">
              <a:rPr lang="th-TH" smtClean="0"/>
              <a:t>27/04/63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BD7-1365-4EA2-ADF2-CD79E6FD8F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7362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E7C-D0D7-4C0E-9039-6A997EAE03EC}" type="datetimeFigureOut">
              <a:rPr lang="th-TH" smtClean="0"/>
              <a:t>27/04/63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BD7-1365-4EA2-ADF2-CD79E6FD8F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580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E7C-D0D7-4C0E-9039-6A997EAE03EC}" type="datetimeFigureOut">
              <a:rPr lang="th-TH" smtClean="0"/>
              <a:t>27/04/63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BD7-1365-4EA2-ADF2-CD79E6FD8F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373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03E7C-D0D7-4C0E-9039-6A997EAE03EC}" type="datetimeFigureOut">
              <a:rPr lang="th-TH" smtClean="0"/>
              <a:t>27/04/63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100BD7-1365-4EA2-ADF2-CD79E6FD8F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2335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5998" y="2257330"/>
            <a:ext cx="626485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60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กิจกรรมในระยะการออกแบบ</a:t>
            </a:r>
            <a:endParaRPr lang="en-US" sz="60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5207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5371" y="875211"/>
            <a:ext cx="7419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การใช้ซอฟต์แวร์ระบบ </a:t>
            </a: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ERP</a:t>
            </a:r>
            <a:endParaRPr lang="th-TH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0971" y="1776549"/>
            <a:ext cx="98493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ระบบ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ERP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เป็นการบูรณาการชุดซอฟต์แวร์ที่นำมาใช้เพื่อสนับสนุนกระบวนการทางธุรกิจขององค์กร ด้วยการรวมงานหลักต่างๆ ที่เกี่ยวข้องกับการปฏิบัติงานทางธุรกิจในทุกส่วนขององค์กรเข้าด้วยกันเป็นหนึ่งเดียว เช่น ระบบการผลิต ระบบการขาย ระบบขนส่ง ระบบบัญชี ระบบการเงิน ระบบการตลาด และระบบงานด้านทรัพยากรมนุษย์ ส่งผลให้ระบบงานเหล่านี้ได้รับการเชื่อมโยงถึงกันแบบทั่วทั้งองค์กร นอกจากนี้ ระบบ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ERP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ยังสามารถเพิ่มขีดความสามารถในการเชื่อมโยงระหว่างองค์กร ไม่ว่าจะเป็นลูกค้า คู่ค้าทางธุรกิจ และผู้ขายปัจจัยการผลิต</a:t>
            </a:r>
            <a:endParaRPr 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95477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4297" y="1031966"/>
            <a:ext cx="8138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ข้อดีและข้อเสียของการใช้ซอฟต์แวร์ระบบ </a:t>
            </a: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ERP</a:t>
            </a:r>
            <a:endParaRPr lang="th-TH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8537" y="1841863"/>
            <a:ext cx="92354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ข้อดี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มีคุณภาพและประสิทธิภาพสูง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ช่วยลดต้นทุน โดยเฉพาะองค์กรขนาดใหญ่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ช่วยสนับสนุนการตัดสินใจ โดยการผู้บริหารสามารถดำเนินการตัดสินใจภายใต้ข่าวสารที่มีการเชื่อมโยงถึงกันแบบทั่วองค์กรได้อย่างทันเวลา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เพิ่มความคล่องตัวให้กับองค์กร ระบบ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ERP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ช่วยทลายกำแพงกระบวนการธุรกิจแบบเดิมๆ ด้วยการมุ่งเน้นสารสนเทศเพื่อการแก้ไขปัญหา</a:t>
            </a:r>
            <a:endParaRPr 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05327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5029" y="613953"/>
            <a:ext cx="881742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ข้อเสีย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มี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ความ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ซั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บซ้อน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สูงกว่าระบบจะติดตั้งเสร็จสมบูรณ์พร้อมใช้งาน อาจต้องใช้เวลากว่า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6-12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เดือน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ต้องปรับให้เข้ากับการใช้งานซึ่งปกติทางผู้ผลิต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จะมีแบบ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แผนให้ดำเนินรอยตาม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มีราคาสูงมาก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โมดูลหนึ่ง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อาจมีราคานับสิบล้านบาท และยังรวมถึงค่าใช้จ่ายอื่นอีกในการติดตั้ง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ภาพรวมจะเสียหายหากมีบางกระบวนการด้อยประสิทธิภาพ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ต้องพึ่งพาผู้เชี่ยวชาญ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ยากต่อการบูรณาการเข้ากับระบบอื่น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ความเสี่ยงจากการใช้งานที่ล้มเหลว</a:t>
            </a:r>
            <a:endParaRPr 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89123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2126" y="653143"/>
            <a:ext cx="6727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การว่าจ้างหน่วยงานภายนอก </a:t>
            </a: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(Outsourcing)</a:t>
            </a:r>
            <a:endParaRPr lang="th-TH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3405" y="1789611"/>
            <a:ext cx="87782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การเอาต์ซอร์ส เป็นการว่าจ้างหน่วยงานภายนอก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มาพัฒนา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ระบบและดูแลระบบให้ แทนที่องค์กรจะใช้บุคคลากรภายในองค์กรของตน เป้าหมายของการ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เอาต์ซอร์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สก็คือ ต้องการให้องค์กรมุ่งทำธุรกิจหลักตามที่ตนถนัด ส่วนงานอื่นๆที่ตนไม่ถนัด เช่น ระบบสารสนเทศ ก็ว่าจ้างหน่วยงานภายนอกมาทำแทน</a:t>
            </a:r>
            <a:endParaRPr 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90133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9611" y="862149"/>
            <a:ext cx="798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ข้อดีและข้อเสียของการ</a:t>
            </a:r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เอาต์ซอร์ส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1783" y="1815737"/>
            <a:ext cx="936606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ข้อดี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เหมาะสำหรับองค์กรที่ไม่มีความพร้อมด้านงานพัฒนาระบบ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หน่วยงานได้ใช้ระบบงานที่ทันสมัย มีเทคโนโลยีใหม่ๆ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มั่นใจได้ว่าจะได้ระบบตามความต้องการ และส่งมอบระบบตรงเวลา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สามารถควบคุมค่าใช้จ่ายได้ เช่น ชำระเป็นรายเดือน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การปรับปรุงระบบให้ทันสมัย สามารถทำได้ง่าย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เอกสารเกี่ยวกับระบบงาน มีครบถ้วน เป็นระบบ และมีมาตรฐาน</a:t>
            </a:r>
          </a:p>
          <a:p>
            <a:pPr marL="514350" indent="-514350">
              <a:buAutoNum type="arabicPeriod"/>
            </a:pPr>
            <a:endParaRPr 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51799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3406" y="1031965"/>
            <a:ext cx="95358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ข้อเสีย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บริษัท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เอาต์ซอร์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สที่มีศักยภาพสูงในประเทศไทยยังมีน้อย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องค์กรสูญเสียความลับ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องค์กรจำเป็นต้องพึ่งพาบริษัทเอาต์ซอร์สเพื่อดูแลระบบให้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อาจได้รับแรงต่อต้านจากพนักงานภายในองค์กร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ค่าใช้จ่ายสูง</a:t>
            </a:r>
            <a:endParaRPr 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00300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9897" y="679269"/>
            <a:ext cx="791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การใช้เทคโนโลยีคลาวด์คอมพิวติ้ง </a:t>
            </a: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(Cloud Computing)</a:t>
            </a:r>
            <a:endParaRPr lang="th-TH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7017" y="1619796"/>
            <a:ext cx="92746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 Cloud Computing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เป็นระบบคอมพิวเตอร์ที่พร้อมรองรับการทำงานของผู้ใช้งานในทุกๆ ด้านไม่ว่าจะเป็นระบบเครือข่าย การจัดเก็บข้อมูล การทดสอบระบบหรือติดตั้งฐานข้อมูล หรือการใช้งาน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ซอฟต์แวร์เฉพาะ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ด้านในธุรกิจต่างๆ โดยที่ผู้ใช้งานไม่ต้องติดตั้งระบบทั้งฮาร์ดแวร์และซอฟต์แวร์ไว้ที่สำนักงานให้ยุ่งยาก แต่สามารถใช้งานในสิ่งที่ต้องการได้ด้วยการเชื่อมต่อกับระบบ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Cloud Computing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ผ่าน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อินเทอร์เน็ต โดยองค์กรจะเช่าหรือได้รับลิขสิทธิ์จากผู้ให้บริการ ในการรันโปรแกรมประยุกต์เพื่อใช้งานแบบระยะไกลผ่านเครือข่ายอินเทอร์เน็ต ซึ่งปกติจะชำระเป็นรายเดือน โดยผู้ให้บริการจะเตรียมโปรแกรมแอปพลิเคชันต่างๆ ไว้แล้ว ผู้ใช้เพียงชำระเงินเพื่อได้สิทธิการใช้ซอฟต์แวร์ต่อบุคคล</a:t>
            </a:r>
          </a:p>
        </p:txBody>
      </p:sp>
    </p:spTree>
    <p:extLst>
      <p:ext uri="{BB962C8B-B14F-4D97-AF65-F5344CB8AC3E}">
        <p14:creationId xmlns:p14="http://schemas.microsoft.com/office/powerpoint/2010/main" val="77252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154" y="744583"/>
            <a:ext cx="6923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ข้อดีและข้อเสียของการ</a:t>
            </a:r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ใช้เทคโนโลยีคลาวด์คอมพิวติ้ง</a:t>
            </a:r>
            <a:endParaRPr lang="th-TH" sz="3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153" y="1685109"/>
            <a:ext cx="89741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ข้อดี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องค์กรไม่ต้องลงทุนด้านไอทีเอง ไม่ต้องกังวลกับการอัปเกรด และการบำรุงรักษาระบบ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สามารถเชื่อมต่อเข้าถึงระบบได้ตลอดเวลา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วัดปริมาณการใช้งานได้ ใครใช้มากก็จ่ายมาก ใครใช้น้อยก็จ่ายน้อย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เนื่องจากเป็นระบบเปิด จึงสามารถเข้าใช้งานได้หลายแพลตฟอร์ม เช่น โน๊ตบุ๊ก แท็บเล็ต หรือสมาร์ทโฟน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เริ่มมีคู่ค้ารายใหญ่เข้ามาจับงานบริการนี้ เช่น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Cisco</a:t>
            </a:r>
            <a:endParaRPr lang="th-TH" sz="32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514350" indent="-514350">
              <a:buAutoNum type="arabicPeriod"/>
            </a:pPr>
            <a:endParaRPr lang="th-TH" sz="32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514350" indent="-514350">
              <a:buAutoNum type="arabicPeriod"/>
            </a:pPr>
            <a:endParaRPr 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15661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5292" y="953589"/>
            <a:ext cx="80075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ข้อเสีย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โดยพื้นฐานของเทคโนโลยีคลาวด์ เราจะไม่รู้เลยว่าข้อมูลขององค์กรถูกจัดเก็บไว้ที่โฮสต์ใด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ความไม่ชัดเจนในเรื่องของความปลอดภัยของข้อมูล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หากอินเทอร์เน็ตล่ม จะไม่สามารถเข้าถึงระบบได้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ระบบงานที่เปิดให้บริการยังคงมีให้เลือกน้อย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หลายๆองค์กรยังมองเทคโนโลยีนี้เป็นเรื่องใหม่ </a:t>
            </a:r>
            <a:endParaRPr 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5228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297" y="1018903"/>
            <a:ext cx="8112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กิจกรรมสำคัญของระยะการออกแบบ ประกอบด้วย</a:t>
            </a:r>
            <a:endParaRPr lang="th-TH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2411" y="2076994"/>
            <a:ext cx="80728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การจัดหาระบบ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การออกแบบสถาปัตยกรรม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การออกแบบเอาต์พุต อินพุต และยูสเซอร์อินเตอร์เฟช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การออกแบบฐานข้อมูล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การสร้างต้นแบบ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การออกแบบโปรแกรม</a:t>
            </a:r>
            <a:endParaRPr 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0738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7098" y="1005840"/>
            <a:ext cx="8686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กลยุทธ์การจัดหาระบบ </a:t>
            </a: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(Systems Acquisition Strategies)</a:t>
            </a:r>
            <a:endParaRPr lang="th-TH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67098" y="2103120"/>
            <a:ext cx="86867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การจัดการระบบ สามารถดำเนินการได้ใน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5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วิธีด้วยกัน คือ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การพัฒนาโปรแกรมขึ้นเอง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การใช้ซอฟต์แวร์สำเร็จรูปทั่วไป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การใช้ซอฟต์แวร์ระบบ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ERP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การว่าจ้างหน่วยงานภายนอก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การใช้เทคโนโลยีคลาวด์คอมพิวติ้ง</a:t>
            </a:r>
          </a:p>
          <a:p>
            <a:pPr marL="514350" indent="-514350">
              <a:buAutoNum type="arabicPeriod"/>
            </a:pPr>
            <a:endParaRPr 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676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6914" y="1005840"/>
            <a:ext cx="8177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การพัฒนาโปรแกรมขึ้นเอง </a:t>
            </a: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 Custom Development)</a:t>
            </a:r>
            <a:endParaRPr lang="th-TH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2778" y="2560320"/>
            <a:ext cx="87913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เป็นวิธีที่ดีที่สุดของการสร้างระบบ เนื่องจากทีมงานสามารถควบคุมการดำเนินงานของโครงการและฟังก์ชันการทำงานทางธุรกิจต่างๆ ได้ตามต้องการ และยังช่วยให้ทีมพัฒนามีความคิดสร้างสรรค์ต่อการค้นหาแนวทางในการแก้ไขปัญหาทางธุรกิจให้กับองค์กร</a:t>
            </a:r>
          </a:p>
          <a:p>
            <a:endParaRPr 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2090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9532" y="744583"/>
            <a:ext cx="7106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ข้อดีและข้อเสียของการพัฒนาโปรแกรมขึ้นเอง</a:t>
            </a:r>
            <a:endParaRPr lang="th-TH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5029" y="1685109"/>
            <a:ext cx="89611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ข้อดี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โปรแกรมที่พัฒนา ตอบสนองความต้องการแก่ผู้ใช้มากที่สุด เนื่องจากเจ้าของระบบกับทีมพัฒนาเป็นบุคลากรภายในองค์กรเดียวกัน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ลดค่าใช้จ่ายด้านอุปกรณ์ฮาร์ดแวร์ เนื่องจากหน่อยงานสามารถจัดหาอุปกรณ์ที่เหมาะสม และจำเป็นต่อการใช้งานเท่านั้น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เนื่องจากทีมงานพัฒนาระบบเป็นบุคคลภายใน จึงล่วงรู้วัฒนธรรมองค์กรเป็นอย่างดี ทำให้ผู้ใช้ระบบกับทีมงาน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มีความคุ้นเคยกัน</a:t>
            </a:r>
            <a:endParaRPr lang="th-TH" sz="32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หากระบบเกิดการขัดข้อง ผู้ใช้สามารถเรียกใช้บริการจากแผนกพัฒนาได้ทันที</a:t>
            </a:r>
            <a:endParaRPr 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83246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7097" y="966651"/>
            <a:ext cx="88827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ข้อเสีย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แผนกพัฒนาระบบ ต้องมีความพร้อมทั้งทางด้าน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บุคลากร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และเวลา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เอกสารประกอบโปรแกรม และไดอะแกรมต่างๆ อาจไม่ได้รับการจัดทำขึ้น หรือจัดทำขึ้นบ้างแต่มักไม่เป็นไปตามมาตรฐาน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ไม่เหมาะกับระบบงานที่มีความซับซ้อนสูง เนื่องจากทีมงานมีประสบการณ์และความเชี่ยวชาญค่อนข้างจำกัด ส่งผลต่อระบบที่พัฒนา อาจไม่สำเร็จตามที่คาดหวัง</a:t>
            </a:r>
            <a:endParaRPr 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9696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2491" y="966651"/>
            <a:ext cx="744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การใช้ซอฟต์แวร์สำเร็จรูปทั่วไป </a:t>
            </a: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(Packaged </a:t>
            </a:r>
            <a:r>
              <a:rPr lang="en-US" sz="3600" b="1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Softwere</a:t>
            </a: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  <a:endParaRPr lang="th-TH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2962" y="1907176"/>
            <a:ext cx="94444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ซอฟต์แวร์สำเร็จรูป สามารถหาซื้อได้ตามร้านค้าไอทีหรือบริษัทตัวแทนจำหน่าย       ซึ่งโดยมักเป็นซอฟต์แวร์ที่สนับสนุนฟังก์ชันการทำงานทางธุรกิจด้านใดด้านหนึ่งโดยเฉพาะ เช่น ระบบบัญชี ระบบ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POS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ระบบเงินเดือน เป็นต้น ซึ่งผู้ใช้สามารถซื้อได้ในราคาไม่แพง และนำมาติดตั้งใช้งานบนเครื่องคอมพิวเตอร์ตามคู่มือปฏิบัติได้ด้วยตนเอง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เนื่องจากเป็นระบบที่ถูกออกแบบมาสำเร็จรูปมาแล้ว ไม่ซับซ้อน เพียงปฏิบัติตามขั้นตอน ก็สามารถออกรายงานได้ตามที่ต้องการได้</a:t>
            </a:r>
            <a:endParaRPr 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0660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154" y="705394"/>
            <a:ext cx="7328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ข้อดีและข้อเสียของการซื้อซอฟต์แวร์สำเร็จรูป</a:t>
            </a:r>
            <a:endParaRPr lang="th-TH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2411" y="1724297"/>
            <a:ext cx="92485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ข้อดี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สามารถนำมาใช้งานได้ทันที รวดเร็ว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คุณภาพโปรแกรมค่อนข้างดี มีเอกสารประกอบการใช้งาน และมีมาตรฐาน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หากโปรแกรมมีการปรับปรุงเวอร์ชั่น สามารถติดต่อกับตัวแทนจำหน่ายเพื่อทำการ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ปรับปรุงได้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ฟรี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หรืออาจ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เสียค่าใช้จ่ายเพียง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เล็กน้อย</a:t>
            </a:r>
            <a:endParaRPr lang="th-TH" sz="32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ได้รับการบริการและคำปรึกษาจากบริษัท หรือจากบริษัทตัวแทนที่ได้รับการแต่งตั้ง</a:t>
            </a:r>
            <a:endParaRPr 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21308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7909" y="1123406"/>
            <a:ext cx="92223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ข้อเสีย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เนื่องจากซอฟต์แวร์สำเร็จรูปส่วนใหญ่มักถูกออกแบบให้ครอบคลุมการใช้งานแบบกว้างๆดังนั้น ผู้ใช้งานจำเป็นต้องปรับกระบวนการธุรกิจให้เข้ากับตัวโปรแกรม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ต้องเลือกซื้อซอฟต์แวร์สำเร็จรูปจากบริษัทหรือตัวแทนจำหน่ายที่มีความน่าเชื่อถือ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ผู้ใช้ต้องศึกษาขั้นตอนการใช้งานด้วยตนเองจากคู่มือการใช้งาน แต่ถ้าเกิดความไม่เข้าใจ ก็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สามารถ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ติดต่อกับบริษัทผู้ขายเพื่อขอคำแนะนำ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หากระบบขัดข้อง จำเป็นต้องปรึกษาจากบริษัทตัวแทนจำหน่ายเท่านั้น</a:t>
            </a:r>
            <a:endParaRPr 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635127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1301</TotalTime>
  <Words>1251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Angsana New</vt:lpstr>
      <vt:lpstr>Arial</vt:lpstr>
      <vt:lpstr>Calibri</vt:lpstr>
      <vt:lpstr>Cordia New</vt:lpstr>
      <vt:lpstr>IrisUPC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Praew06</dc:creator>
  <cp:lastModifiedBy>Praew06</cp:lastModifiedBy>
  <cp:revision>44</cp:revision>
  <dcterms:created xsi:type="dcterms:W3CDTF">2020-03-21T12:45:02Z</dcterms:created>
  <dcterms:modified xsi:type="dcterms:W3CDTF">2020-04-27T08:48:02Z</dcterms:modified>
</cp:coreProperties>
</file>