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8241f4b31444444" /><Relationship Type="http://schemas.microsoft.com/office/2011/relationships/webextensiontaskpanes" Target="/ppt/webextensions/taskpanes.xml" Id="R9ca9a855d30c45b0" /><Relationship Type="http://schemas.openxmlformats.org/package/2006/relationships/metadata/core-properties" Target="/package/services/metadata/core-properties/4dfda99edddb46028ede2a9b8d9763e9.psmdcp" Id="Ra0660a0d24d943d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00be7b0335e5451b"/>
  </p:sldMasterIdLst>
  <p:sldIdLst>
    <p:sldId id="256" r:id="R159b14203e7e43d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aa006e69c004ad7" /><Relationship Type="http://schemas.openxmlformats.org/officeDocument/2006/relationships/viewProps" Target="/ppt/viewProps.xml" Id="R4cee4cd3173f4333" /><Relationship Type="http://schemas.openxmlformats.org/officeDocument/2006/relationships/tableStyles" Target="/ppt/tableStyles.xml" Id="R671f0c5827464629" /><Relationship Type="http://schemas.openxmlformats.org/officeDocument/2006/relationships/slideMaster" Target="/ppt/slideMasters/slideMaster.xml" Id="R00be7b0335e5451b" /><Relationship Type="http://schemas.openxmlformats.org/officeDocument/2006/relationships/theme" Target="/ppt/slideMasters/theme/theme.xml" Id="R22eefe49b0044e65" /><Relationship Type="http://schemas.openxmlformats.org/officeDocument/2006/relationships/slide" Target="/ppt/slides/slide.xml" Id="R159b14203e7e43d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62afa72b8c447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ed50924c8c84f4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a18216fa6bc4429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f0103f58f884d9d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37c77849c784708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97cf960e34a455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fcb4b67d79b4f5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e7ee5f0df84441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b6878afa51c4e2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11af19a54e04fa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e36c0fe5bed404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504a082e38f467b" /><Relationship Type="http://schemas.openxmlformats.org/officeDocument/2006/relationships/slideLayout" Target="/ppt/slideLayouts/slideLayout2.xml" Id="R5fb2910aab0f456b" /><Relationship Type="http://schemas.openxmlformats.org/officeDocument/2006/relationships/slideLayout" Target="/ppt/slideLayouts/slideLayout3.xml" Id="Rd8c94f96b8bd4eb4" /><Relationship Type="http://schemas.openxmlformats.org/officeDocument/2006/relationships/slideLayout" Target="/ppt/slideLayouts/slideLayout4.xml" Id="R43cfd6991f4f499c" /><Relationship Type="http://schemas.openxmlformats.org/officeDocument/2006/relationships/slideLayout" Target="/ppt/slideLayouts/slideLayout5.xml" Id="R3c4b2c6a495c4265" /><Relationship Type="http://schemas.openxmlformats.org/officeDocument/2006/relationships/slideLayout" Target="/ppt/slideLayouts/slideLayout6.xml" Id="R50b02eaa23db454e" /><Relationship Type="http://schemas.openxmlformats.org/officeDocument/2006/relationships/slideLayout" Target="/ppt/slideLayouts/slideLayout7.xml" Id="Rcb5612b9d2984f05" /><Relationship Type="http://schemas.openxmlformats.org/officeDocument/2006/relationships/slideLayout" Target="/ppt/slideLayouts/slideLayout8.xml" Id="R7a25c249b602469b" /><Relationship Type="http://schemas.openxmlformats.org/officeDocument/2006/relationships/slideLayout" Target="/ppt/slideLayouts/slideLayout9.xml" Id="R09bd4792fd164acc" /><Relationship Type="http://schemas.openxmlformats.org/officeDocument/2006/relationships/slideLayout" Target="/ppt/slideLayouts/slideLayouta.xml" Id="R58a056769e40401c" /><Relationship Type="http://schemas.openxmlformats.org/officeDocument/2006/relationships/slideLayout" Target="/ppt/slideLayouts/slideLayoutb.xml" Id="R55caa6afe5fb41de" /><Relationship Type="http://schemas.openxmlformats.org/officeDocument/2006/relationships/theme" Target="/ppt/slideMasters/theme/theme.xml" Id="R7f23128e2e154d5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504a082e38f467b"/>
    <p:sldLayoutId id="2147483650" r:id="R5fb2910aab0f456b"/>
    <p:sldLayoutId id="2147483651" r:id="Rd8c94f96b8bd4eb4"/>
    <p:sldLayoutId id="2147483652" r:id="R43cfd6991f4f499c"/>
    <p:sldLayoutId id="2147483653" r:id="R3c4b2c6a495c4265"/>
    <p:sldLayoutId id="2147483654" r:id="R50b02eaa23db454e"/>
    <p:sldLayoutId id="2147483655" r:id="Rcb5612b9d2984f05"/>
    <p:sldLayoutId id="2147483656" r:id="R7a25c249b602469b"/>
    <p:sldLayoutId id="2147483657" r:id="R09bd4792fd164acc"/>
    <p:sldLayoutId id="2147483658" r:id="R58a056769e40401c"/>
    <p:sldLayoutId id="2147483659" r:id="R55caa6afe5fb41de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8d509d1efdd4138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68d36990552c4b50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68d36990552c4b50"/>
  </wetp:taskpane>
</wetp:taskpanes>
</file>

<file path=ppt/webextensions/webextension.xml><?xml version="1.0" encoding="utf-8"?>
<we:webextension xmlns:we="http://schemas.microsoft.com/office/webextensions/webextension/2010/11" id="{2c7024c5-e99a-4b7c-bf4f-514dd30402c5}">
  <we:reference id="4d663618-aaf5-4fa6-9c08-ff343a399a6a" version="1.0.0.0" store="developer" storeType="Registry"/>
  <we:alternateReferences/>
  <we:properties/>
  <we:bindings/>
</we:webextension>
</file>