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F0-46DF-B7AC-A024F396C3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F0-46DF-B7AC-A024F396C3E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AF0-46DF-B7AC-A024F396C3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5763880"/>
        <c:axId val="425764208"/>
      </c:barChart>
      <c:catAx>
        <c:axId val="425763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764208"/>
        <c:crosses val="autoZero"/>
        <c:auto val="1"/>
        <c:lblAlgn val="ctr"/>
        <c:lblOffset val="100"/>
        <c:noMultiLvlLbl val="0"/>
      </c:catAx>
      <c:valAx>
        <c:axId val="425764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763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BA-4533-8528-C4EE6D636E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BA-4533-8528-C4EE6D636E7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BA-4533-8528-C4EE6D636E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82692552"/>
        <c:axId val="429657384"/>
        <c:axId val="0"/>
      </c:bar3DChart>
      <c:catAx>
        <c:axId val="482692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657384"/>
        <c:crosses val="autoZero"/>
        <c:auto val="1"/>
        <c:lblAlgn val="ctr"/>
        <c:lblOffset val="100"/>
        <c:noMultiLvlLbl val="0"/>
      </c:catAx>
      <c:valAx>
        <c:axId val="429657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692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68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91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06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75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64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27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07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05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7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E2AE1B3-BF93-48E2-9AA9-F173AD573941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61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65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Hey this is a PPT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7064"/>
            <a:ext cx="3273099" cy="2247117"/>
          </a:xfrm>
        </p:spPr>
        <p:txBody>
          <a:bodyPr/>
          <a:lstStyle/>
          <a:p>
            <a:r>
              <a:rPr lang="en-US" dirty="0"/>
              <a:t>Slide 2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760863"/>
              </p:ext>
            </p:extLst>
          </p:nvPr>
        </p:nvGraphicFramePr>
        <p:xfrm>
          <a:off x="5043488" y="798513"/>
          <a:ext cx="6013450" cy="465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No way!</a:t>
            </a:r>
          </a:p>
        </p:txBody>
      </p:sp>
    </p:spTree>
    <p:extLst>
      <p:ext uri="{BB962C8B-B14F-4D97-AF65-F5344CB8AC3E}">
        <p14:creationId xmlns:p14="http://schemas.microsoft.com/office/powerpoint/2010/main" val="279162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made it to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9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Its Number 4!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asdasdasd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07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</a:t>
            </a:r>
            <a:r>
              <a:rPr lang="en-US" dirty="0"/>
              <a:t> I’m slide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7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 is the best slide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436258"/>
              </p:ext>
            </p:extLst>
          </p:nvPr>
        </p:nvGraphicFramePr>
        <p:xfrm>
          <a:off x="5043488" y="798513"/>
          <a:ext cx="6013450" cy="465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21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7</a:t>
            </a:r>
            <a:r>
              <a:rPr lang="en-US"/>
              <a:t>!!!!!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31" y="1675425"/>
            <a:ext cx="6013450" cy="338256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239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" visibility="1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ff573ab-9ff3-4366-b18f-2b61b3435a54}">
  <we:reference id="4d663618-aaf5-4fa6-9c08-ff343a399a6a" version="1.0.0.0" store="developer" storeType="Registry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</TotalTime>
  <Words>37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Hey this is a PPT</vt:lpstr>
      <vt:lpstr>Slide 2</vt:lpstr>
      <vt:lpstr>We made it to 3</vt:lpstr>
      <vt:lpstr>Its Number 4!</vt:lpstr>
      <vt:lpstr>Yo I’m slide 5</vt:lpstr>
      <vt:lpstr>Slide 6 is the best slide</vt:lpstr>
      <vt:lpstr>Slide 7!!!!!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Hey this is a PPT</dc:title>
  <dc:creator>Praful Mathur</dc:creator>
  <cp:lastModifiedBy>Praful Mathur</cp:lastModifiedBy>
  <cp:revision>4</cp:revision>
  <dcterms:created xsi:type="dcterms:W3CDTF">2016-07-28T00:49:07Z</dcterms:created>
  <dcterms:modified xsi:type="dcterms:W3CDTF">2016-07-28T01:00:19Z</dcterms:modified>
</cp:coreProperties>
</file>