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f5d57a63cb0477d" /><Relationship Type="http://schemas.microsoft.com/office/2011/relationships/webextensiontaskpanes" Target="/ppt/webextensions/taskpanes.xml" Id="R00162f5f0dac4601" /><Relationship Type="http://schemas.openxmlformats.org/package/2006/relationships/metadata/core-properties" Target="/package/services/metadata/core-properties/af46c4b0308947ccb3add9f5d6dc6636.psmdcp" Id="R106def78473e4e8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5f68d1c6f4ba4368"/>
  </p:sldMasterIdLst>
  <p:sldIdLst>
    <p:sldId id="256" r:id="R35ac9963567b48e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96fd989ef9144d78" /><Relationship Type="http://schemas.openxmlformats.org/officeDocument/2006/relationships/viewProps" Target="/ppt/viewProps.xml" Id="R910271d50b4a4300" /><Relationship Type="http://schemas.openxmlformats.org/officeDocument/2006/relationships/tableStyles" Target="/ppt/tableStyles.xml" Id="R0c0ee85cf04b45d2" /><Relationship Type="http://schemas.openxmlformats.org/officeDocument/2006/relationships/slideMaster" Target="/ppt/slideMasters/slideMaster.xml" Id="R5f68d1c6f4ba4368" /><Relationship Type="http://schemas.openxmlformats.org/officeDocument/2006/relationships/theme" Target="/ppt/slideMasters/theme/theme.xml" Id="R9d8369b31a504b56" /><Relationship Type="http://schemas.openxmlformats.org/officeDocument/2006/relationships/slide" Target="/ppt/slides/slide.xml" Id="R35ac9963567b48e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987351e561540da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50d69bc03384f8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f9850a69ab74a4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c774e27bd4443e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6755e65f4844c8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da1b52ae929459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878fe48ab4143c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aedbd7f2cd47f7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c0dcbd38ec14115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95568103c4e43c1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c3b3bf92596434a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7c12ce2637f4051" /><Relationship Type="http://schemas.openxmlformats.org/officeDocument/2006/relationships/slideLayout" Target="/ppt/slideLayouts/slideLayout2.xml" Id="R5956899a96a246cd" /><Relationship Type="http://schemas.openxmlformats.org/officeDocument/2006/relationships/slideLayout" Target="/ppt/slideLayouts/slideLayout3.xml" Id="R41b3c9f3faaf40ca" /><Relationship Type="http://schemas.openxmlformats.org/officeDocument/2006/relationships/slideLayout" Target="/ppt/slideLayouts/slideLayout4.xml" Id="Rd5ad11d1d9874c2a" /><Relationship Type="http://schemas.openxmlformats.org/officeDocument/2006/relationships/slideLayout" Target="/ppt/slideLayouts/slideLayout5.xml" Id="R42c5f25729e142b2" /><Relationship Type="http://schemas.openxmlformats.org/officeDocument/2006/relationships/slideLayout" Target="/ppt/slideLayouts/slideLayout6.xml" Id="R3c0180d5c71b47cd" /><Relationship Type="http://schemas.openxmlformats.org/officeDocument/2006/relationships/slideLayout" Target="/ppt/slideLayouts/slideLayout7.xml" Id="Rc969255c87d14f9f" /><Relationship Type="http://schemas.openxmlformats.org/officeDocument/2006/relationships/slideLayout" Target="/ppt/slideLayouts/slideLayout8.xml" Id="R6a7b4e7cf0f345e5" /><Relationship Type="http://schemas.openxmlformats.org/officeDocument/2006/relationships/slideLayout" Target="/ppt/slideLayouts/slideLayout9.xml" Id="Rac23c9574fc54415" /><Relationship Type="http://schemas.openxmlformats.org/officeDocument/2006/relationships/slideLayout" Target="/ppt/slideLayouts/slideLayouta.xml" Id="R4afa17168aba497e" /><Relationship Type="http://schemas.openxmlformats.org/officeDocument/2006/relationships/slideLayout" Target="/ppt/slideLayouts/slideLayoutb.xml" Id="R6b482d2cbaa44c8c" /><Relationship Type="http://schemas.openxmlformats.org/officeDocument/2006/relationships/theme" Target="/ppt/slideMasters/theme/theme.xml" Id="Raa0e43ea36384fa5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7c12ce2637f4051"/>
    <p:sldLayoutId id="2147483650" r:id="R5956899a96a246cd"/>
    <p:sldLayoutId id="2147483651" r:id="R41b3c9f3faaf40ca"/>
    <p:sldLayoutId id="2147483652" r:id="Rd5ad11d1d9874c2a"/>
    <p:sldLayoutId id="2147483653" r:id="R42c5f25729e142b2"/>
    <p:sldLayoutId id="2147483654" r:id="R3c0180d5c71b47cd"/>
    <p:sldLayoutId id="2147483655" r:id="Rc969255c87d14f9f"/>
    <p:sldLayoutId id="2147483656" r:id="R6a7b4e7cf0f345e5"/>
    <p:sldLayoutId id="2147483657" r:id="Rac23c9574fc54415"/>
    <p:sldLayoutId id="2147483658" r:id="R4afa17168aba497e"/>
    <p:sldLayoutId id="2147483659" r:id="R6b482d2cbaa44c8c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02f4a1b51e44b6e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347e714aeb1a4160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347e714aeb1a4160"/>
  </wetp:taskpane>
</wetp:taskpanes>
</file>

<file path=ppt/webextensions/webextension.xml><?xml version="1.0" encoding="utf-8"?>
<we:webextension xmlns:we="http://schemas.microsoft.com/office/webextensions/webextension/2010/11" id="{857f4bcf-96be-46b0-85fc-593fc5f304e8}">
  <we:reference id="4d663618-aaf5-4fa6-9c08-ff343a399a6a" version="1.0.0.0" store="developer" storeType="Registry"/>
  <we:alternateReferences/>
  <we:properties/>
  <we:bindings/>
</we:webextension>
</file>