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f7e66eb3a094a47" /><Relationship Type="http://schemas.microsoft.com/office/2011/relationships/webextensiontaskpanes" Target="/ppt/webextensions/taskpanes.xml" Id="R82ff4fe4157440e6" /><Relationship Type="http://schemas.openxmlformats.org/package/2006/relationships/metadata/core-properties" Target="/package/services/metadata/core-properties/89f300490ddd4fbc86d6acb40feb7901.psmdcp" Id="R849a54b834484c1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4f9e866f74c4b82"/>
  </p:sldMasterIdLst>
  <p:sldIdLst>
    <p:sldId id="256" r:id="Rd22ab55a511044fe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da41f68235c74ee2" /><Relationship Type="http://schemas.openxmlformats.org/officeDocument/2006/relationships/viewProps" Target="/ppt/viewProps.xml" Id="Rf6d90cc9119444a6" /><Relationship Type="http://schemas.openxmlformats.org/officeDocument/2006/relationships/tableStyles" Target="/ppt/tableStyles.xml" Id="R7e37631f92024582" /><Relationship Type="http://schemas.openxmlformats.org/officeDocument/2006/relationships/slideMaster" Target="/ppt/slideMasters/slideMaster.xml" Id="R34f9e866f74c4b82" /><Relationship Type="http://schemas.openxmlformats.org/officeDocument/2006/relationships/theme" Target="/ppt/slideMasters/theme/theme.xml" Id="R8ec40c0147dd444c" /><Relationship Type="http://schemas.openxmlformats.org/officeDocument/2006/relationships/slide" Target="/ppt/slides/slide.xml" Id="Rd22ab55a511044fe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74a0d343b2b42ab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544886dd1e049b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35b9a0f06c845c9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3f19336b99c48fe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e3f9030124947c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e4943246e6c450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92e0152275842a9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148af5105af470e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404f6c2b38c4890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4d97f1f5a3e4523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6781f0849eb4c0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bc9c1cb78ea493a" /><Relationship Type="http://schemas.openxmlformats.org/officeDocument/2006/relationships/slideLayout" Target="/ppt/slideLayouts/slideLayout2.xml" Id="R90d1041da35b4e86" /><Relationship Type="http://schemas.openxmlformats.org/officeDocument/2006/relationships/slideLayout" Target="/ppt/slideLayouts/slideLayout3.xml" Id="R2b8202e6b38f4f43" /><Relationship Type="http://schemas.openxmlformats.org/officeDocument/2006/relationships/slideLayout" Target="/ppt/slideLayouts/slideLayout4.xml" Id="R8cd29cb2d960426e" /><Relationship Type="http://schemas.openxmlformats.org/officeDocument/2006/relationships/slideLayout" Target="/ppt/slideLayouts/slideLayout5.xml" Id="Rba0d81701128416f" /><Relationship Type="http://schemas.openxmlformats.org/officeDocument/2006/relationships/slideLayout" Target="/ppt/slideLayouts/slideLayout6.xml" Id="Ra1cb8bd4431f4d99" /><Relationship Type="http://schemas.openxmlformats.org/officeDocument/2006/relationships/slideLayout" Target="/ppt/slideLayouts/slideLayout7.xml" Id="R5959d0e0494a436b" /><Relationship Type="http://schemas.openxmlformats.org/officeDocument/2006/relationships/slideLayout" Target="/ppt/slideLayouts/slideLayout8.xml" Id="Rd9341d34b5a84e17" /><Relationship Type="http://schemas.openxmlformats.org/officeDocument/2006/relationships/slideLayout" Target="/ppt/slideLayouts/slideLayout9.xml" Id="R8501a65c686942d4" /><Relationship Type="http://schemas.openxmlformats.org/officeDocument/2006/relationships/slideLayout" Target="/ppt/slideLayouts/slideLayouta.xml" Id="R35f4ec18746e4ec2" /><Relationship Type="http://schemas.openxmlformats.org/officeDocument/2006/relationships/slideLayout" Target="/ppt/slideLayouts/slideLayoutb.xml" Id="Rb4fa77e6e2c0485a" /><Relationship Type="http://schemas.openxmlformats.org/officeDocument/2006/relationships/theme" Target="/ppt/slideMasters/theme/theme.xml" Id="R49816d5018a04e4a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bc9c1cb78ea493a"/>
    <p:sldLayoutId id="2147483650" r:id="R90d1041da35b4e86"/>
    <p:sldLayoutId id="2147483651" r:id="R2b8202e6b38f4f43"/>
    <p:sldLayoutId id="2147483652" r:id="R8cd29cb2d960426e"/>
    <p:sldLayoutId id="2147483653" r:id="Rba0d81701128416f"/>
    <p:sldLayoutId id="2147483654" r:id="Ra1cb8bd4431f4d99"/>
    <p:sldLayoutId id="2147483655" r:id="R5959d0e0494a436b"/>
    <p:sldLayoutId id="2147483656" r:id="Rd9341d34b5a84e17"/>
    <p:sldLayoutId id="2147483657" r:id="R8501a65c686942d4"/>
    <p:sldLayoutId id="2147483658" r:id="R35f4ec18746e4ec2"/>
    <p:sldLayoutId id="2147483659" r:id="Rb4fa77e6e2c0485a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c8e970e4120456f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aea0e329423c4b9d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aea0e329423c4b9d"/>
  </wetp:taskpane>
</wetp:taskpanes>
</file>

<file path=ppt/webextensions/webextension.xml><?xml version="1.0" encoding="utf-8"?>
<we:webextension xmlns:we="http://schemas.microsoft.com/office/webextensions/webextension/2010/11" id="{d2347902-6442-4cb2-b5cc-71f3e0f8641e}">
  <we:reference id="4d663618-aaf5-4fa6-9c08-ff343a399a6a" version="1.0.0.0" store="developer" storeType="Registry"/>
  <we:alternateReferences/>
  <we:properties/>
  <we:bindings/>
</we:webextension>
</file>