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9" autoAdjust="0"/>
    <p:restoredTop sz="94660"/>
  </p:normalViewPr>
  <p:slideViewPr>
    <p:cSldViewPr>
      <p:cViewPr varScale="1">
        <p:scale>
          <a:sx n="68" d="100"/>
          <a:sy n="68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323A-2C7C-47D9-ABB9-3A256275512C}" type="datetimeFigureOut">
              <a:rPr lang="en-IN" smtClean="0"/>
              <a:t>14/09/2021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0AD1-EED9-46ED-A905-2C58F91DDD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323A-2C7C-47D9-ABB9-3A256275512C}" type="datetimeFigureOut">
              <a:rPr lang="en-IN" smtClean="0"/>
              <a:t>14/09/2021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0AD1-EED9-46ED-A905-2C58F91DDD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323A-2C7C-47D9-ABB9-3A256275512C}" type="datetimeFigureOut">
              <a:rPr lang="en-IN" smtClean="0"/>
              <a:t>14/09/2021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0AD1-EED9-46ED-A905-2C58F91DDD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323A-2C7C-47D9-ABB9-3A256275512C}" type="datetimeFigureOut">
              <a:rPr lang="en-IN" smtClean="0"/>
              <a:t>14/09/2021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0AD1-EED9-46ED-A905-2C58F91DDD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323A-2C7C-47D9-ABB9-3A256275512C}" type="datetimeFigureOut">
              <a:rPr lang="en-IN" smtClean="0"/>
              <a:t>14/09/2021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0AD1-EED9-46ED-A905-2C58F91DDD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323A-2C7C-47D9-ABB9-3A256275512C}" type="datetimeFigureOut">
              <a:rPr lang="en-IN" smtClean="0"/>
              <a:t>14/09/2021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0AD1-EED9-46ED-A905-2C58F91DDD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323A-2C7C-47D9-ABB9-3A256275512C}" type="datetimeFigureOut">
              <a:rPr lang="en-IN" smtClean="0"/>
              <a:t>14/09/2021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0AD1-EED9-46ED-A905-2C58F91DDD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323A-2C7C-47D9-ABB9-3A256275512C}" type="datetimeFigureOut">
              <a:rPr lang="en-IN" smtClean="0"/>
              <a:t>14/09/2021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0AD1-EED9-46ED-A905-2C58F91DDD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323A-2C7C-47D9-ABB9-3A256275512C}" type="datetimeFigureOut">
              <a:rPr lang="en-IN" smtClean="0"/>
              <a:t>14/09/2021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0AD1-EED9-46ED-A905-2C58F91DDD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323A-2C7C-47D9-ABB9-3A256275512C}" type="datetimeFigureOut">
              <a:rPr lang="en-IN" smtClean="0"/>
              <a:t>14/09/2021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0AD1-EED9-46ED-A905-2C58F91DDD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323A-2C7C-47D9-ABB9-3A256275512C}" type="datetimeFigureOut">
              <a:rPr lang="en-IN" smtClean="0"/>
              <a:t>14/09/2021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0AD1-EED9-46ED-A905-2C58F91DDDE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323A-2C7C-47D9-ABB9-3A256275512C}" type="datetimeFigureOut">
              <a:rPr lang="en-IN" smtClean="0"/>
              <a:t>14/09/2021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0AD1-EED9-46ED-A905-2C58F91DDDE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zero.webappsecurity.com/resources/j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1-09-14 at 3.43.23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4000" cy="685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1-09-14 at 3.44.25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1-09-14 at 3.44.56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Font typeface="Wingdings" pitchFamily="2" charset="2"/>
              <a:buChar char="§"/>
            </a:pPr>
            <a:r>
              <a:rPr lang="en-IN" dirty="0" smtClean="0"/>
              <a:t>Report</a:t>
            </a:r>
            <a:br>
              <a:rPr lang="en-IN" dirty="0" smtClean="0"/>
            </a:br>
            <a:r>
              <a:rPr lang="en-IN" dirty="0" smtClean="0"/>
              <a:t>1.Out-Of-Date Version (Tomcat)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000" b="1" u="sng" dirty="0" err="1" smtClean="0"/>
              <a:t>Netsparker</a:t>
            </a:r>
            <a:r>
              <a:rPr lang="en-IN" sz="2000" b="1" u="sng" dirty="0" smtClean="0"/>
              <a:t> identified you are using an out-of-date version of Tomcat.</a:t>
            </a:r>
          </a:p>
          <a:p>
            <a:r>
              <a:rPr lang="en-IN" sz="2400" b="1" u="sng" dirty="0" smtClean="0"/>
              <a:t>Domain</a:t>
            </a:r>
            <a:r>
              <a:rPr lang="en-IN" sz="2400" dirty="0" smtClean="0"/>
              <a:t> : </a:t>
            </a:r>
            <a:r>
              <a:rPr lang="en-IN" sz="2000" dirty="0" smtClean="0">
                <a:hlinkClick r:id="rId2"/>
              </a:rPr>
              <a:t>http://zero.webappsecurity.com/resources/js/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     Identified version :</a:t>
            </a:r>
          </a:p>
          <a:p>
            <a:pPr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7.0.70 (contains 4 critical and 45 other vulnerabilities)</a:t>
            </a:r>
          </a:p>
          <a:p>
            <a:pPr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Latest version : </a:t>
            </a:r>
          </a:p>
          <a:p>
            <a:pPr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10.0.10</a:t>
            </a:r>
          </a:p>
          <a:p>
            <a:r>
              <a:rPr lang="en-IN" sz="2400" b="1" u="sng" dirty="0" smtClean="0"/>
              <a:t>Impact </a:t>
            </a:r>
            <a:r>
              <a:rPr lang="en-IN" sz="2400" dirty="0" smtClean="0"/>
              <a:t>: </a:t>
            </a:r>
          </a:p>
          <a:p>
            <a:pPr>
              <a:buNone/>
            </a:pPr>
            <a:r>
              <a:rPr lang="en-IN" sz="2000" dirty="0" smtClean="0"/>
              <a:t>      1. Expose of sensitive information to an unauthorized person.</a:t>
            </a:r>
          </a:p>
          <a:p>
            <a:pPr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2.Unrestricted upload of file.</a:t>
            </a:r>
          </a:p>
          <a:p>
            <a:r>
              <a:rPr lang="en-IN" sz="2400" b="1" u="sng" dirty="0" err="1" smtClean="0"/>
              <a:t>Recommandation</a:t>
            </a:r>
            <a:r>
              <a:rPr lang="en-IN" sz="2400" dirty="0" smtClean="0"/>
              <a:t> :</a:t>
            </a:r>
            <a:r>
              <a:rPr lang="en-IN" sz="2000" dirty="0" smtClean="0"/>
              <a:t> </a:t>
            </a:r>
          </a:p>
          <a:p>
            <a:pPr>
              <a:buNone/>
            </a:pPr>
            <a:r>
              <a:rPr lang="en-IN" sz="2000" dirty="0" smtClean="0"/>
              <a:t>       update to the latest version.</a:t>
            </a:r>
          </a:p>
          <a:p>
            <a:r>
              <a:rPr lang="en-IN" sz="2400" b="1" u="sng" dirty="0" smtClean="0"/>
              <a:t>External Reference </a:t>
            </a:r>
            <a:r>
              <a:rPr lang="en-IN" sz="2400" dirty="0" smtClean="0"/>
              <a:t>:</a:t>
            </a:r>
          </a:p>
          <a:p>
            <a:pPr>
              <a:buNone/>
            </a:pPr>
            <a:r>
              <a:rPr lang="en-IN" sz="1900" dirty="0"/>
              <a:t> </a:t>
            </a:r>
            <a:r>
              <a:rPr lang="en-IN" sz="1900" dirty="0" smtClean="0"/>
              <a:t>     CVE - 2017-12617</a:t>
            </a:r>
          </a:p>
          <a:p>
            <a:pPr>
              <a:buNone/>
            </a:pPr>
            <a:r>
              <a:rPr lang="en-IN" sz="1900" dirty="0"/>
              <a:t> </a:t>
            </a:r>
            <a:r>
              <a:rPr lang="en-IN" sz="1900" dirty="0" smtClean="0"/>
              <a:t>     CVE –2016-6794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79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Report 1.Out-Of-Date Version (Tomcat)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Darshana madam</dc:creator>
  <cp:lastModifiedBy>Darshana madam</cp:lastModifiedBy>
  <cp:revision>4</cp:revision>
  <dcterms:created xsi:type="dcterms:W3CDTF">2021-09-14T10:21:22Z</dcterms:created>
  <dcterms:modified xsi:type="dcterms:W3CDTF">2021-09-14T10:57:47Z</dcterms:modified>
</cp:coreProperties>
</file>