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75" r:id="rId3"/>
    <p:sldId id="274" r:id="rId4"/>
    <p:sldId id="273" r:id="rId5"/>
    <p:sldId id="269" r:id="rId6"/>
    <p:sldId id="270" r:id="rId7"/>
    <p:sldId id="271" r:id="rId8"/>
    <p:sldId id="277" r:id="rId9"/>
    <p:sldId id="257" r:id="rId10"/>
    <p:sldId id="258" r:id="rId11"/>
    <p:sldId id="259" r:id="rId12"/>
    <p:sldId id="268" r:id="rId13"/>
    <p:sldId id="260" r:id="rId14"/>
    <p:sldId id="265" r:id="rId15"/>
    <p:sldId id="266" r:id="rId16"/>
    <p:sldId id="267" r:id="rId17"/>
    <p:sldId id="261" r:id="rId18"/>
    <p:sldId id="262" r:id="rId19"/>
    <p:sldId id="26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1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07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6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46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6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5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8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1B446A-2911-499C-B8D6-833390726D91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64CB-EB1F-411B-87C2-C90E1235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9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3081-EA1E-7F25-FACA-FF07C948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317" y="2497119"/>
            <a:ext cx="7197726" cy="607500"/>
          </a:xfrm>
        </p:spPr>
        <p:txBody>
          <a:bodyPr>
            <a:noAutofit/>
          </a:bodyPr>
          <a:lstStyle/>
          <a:p>
            <a:r>
              <a:rPr lang="en-US" sz="4400" i="1" dirty="0">
                <a:latin typeface="Cambria" panose="02040503050406030204" pitchFamily="18" charset="0"/>
                <a:ea typeface="Cambria" panose="02040503050406030204" pitchFamily="18" charset="0"/>
              </a:rPr>
              <a:t>DATA ANALYST INTERNSHIP</a:t>
            </a:r>
            <a:endParaRPr lang="en-IN" sz="4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22115-1A65-FAE4-1BBF-E2CA4ABD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4876" y="5352968"/>
            <a:ext cx="7197726" cy="1405467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By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Bookman Old Style" panose="02050604050505020204" pitchFamily="18" charset="0"/>
              </a:rPr>
              <a:t> PRAFUL DYUNDI</a:t>
            </a:r>
            <a:endParaRPr lang="en-IN" sz="2000" i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42CB57-8A5C-76F1-29DE-6157132F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25" y="814552"/>
            <a:ext cx="1905000" cy="1543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5350FF-5909-9796-2BDC-1A1B3143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9" y="814552"/>
            <a:ext cx="4738811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F28BE-EEA7-FDB3-69C8-C708092A9E58}"/>
              </a:ext>
            </a:extLst>
          </p:cNvPr>
          <p:cNvSpPr txBox="1"/>
          <p:nvPr/>
        </p:nvSpPr>
        <p:spPr>
          <a:xfrm>
            <a:off x="2726142" y="3177135"/>
            <a:ext cx="711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Topic : </a:t>
            </a:r>
            <a:r>
              <a:rPr lang="en-IN" sz="3200" i="1" dirty="0">
                <a:latin typeface="Cambria" panose="02040503050406030204" pitchFamily="18" charset="0"/>
                <a:ea typeface="Cambria" panose="02040503050406030204" pitchFamily="18" charset="0"/>
              </a:rPr>
              <a:t>EMPLOYEE DATA ANALYSIS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94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7480-90C4-AF51-9549-A75E76C6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7DCF0-A67E-1B45-31BE-E0062112D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B4346-19EE-F3E6-BC41-429B90D6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438912"/>
            <a:ext cx="11247120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2EED-1E4C-7735-BF96-2EA62CBCB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046B-1B4C-7735-504D-37BCA7B68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B295-DF84-AE34-413D-A047D303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" y="509954"/>
            <a:ext cx="11043139" cy="58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1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23EC-FA11-27B1-AA37-F2FB6EFD7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FD6F6-E24C-C443-ED12-498853357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EDF9A-1501-624A-EBDB-924AFD4FD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2" y="571500"/>
            <a:ext cx="11166231" cy="5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14A2-E4F6-07B1-F946-CE9C0FF8E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A19-97D6-6F60-916E-4B66607AD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91955-7034-EBB6-9373-72900524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3" y="439615"/>
            <a:ext cx="11025554" cy="60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65CC-2C30-22D8-F0DA-66B439C4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1BB47-7543-2E3A-2ECA-6DEA54535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10D77-51BA-FDDC-47DF-8B81944F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" y="483577"/>
            <a:ext cx="11095892" cy="59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F920-386B-D5FD-A2A7-F5437C859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0E449-3386-42EB-DFF1-5EBE84664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D9DF-6A73-033E-4504-4AD2F1E6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92369"/>
            <a:ext cx="11060724" cy="59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9142-2179-7513-FC03-90CCA4AAF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86CD-C5EB-E1AD-6E8A-6B89908FE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066B8-C4AC-F9CE-AF94-E15F6028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3" y="457201"/>
            <a:ext cx="110167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1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D5DF-20A3-686A-CD25-3357E358E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AB554-9362-91CF-8331-DB5CFEC79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D1D53-F58C-81A0-4B9E-E8054539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403225"/>
            <a:ext cx="10964008" cy="60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827-69BB-AB93-1CEB-851A6E8D2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9B6A-331A-76A9-5D6A-EF37B38C9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1EEFC-184B-46A8-3F0A-B44778DE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2" y="597876"/>
            <a:ext cx="11210193" cy="57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8F52-5BB8-E9ED-E1C5-9C4D2507F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E8490-8939-D645-803F-5D64A364B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A7F2B-C40C-1E54-8ADF-CD15F48A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5" y="518746"/>
            <a:ext cx="11157440" cy="59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43E-F7AD-1B29-0719-358B98FA5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C84E-0D6A-1483-53C0-9A9B451B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B4218-BE2C-01A3-2160-425B0101E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557784"/>
            <a:ext cx="11201400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A686-52A0-0B5C-5E22-9A3E07642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28FA-7EF7-7CA1-F1A2-6986C8465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B978-052C-BCF5-F92E-ED4F04105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855"/>
            <a:ext cx="12192000" cy="600514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AF85CE-E4D6-10FA-482D-BBCCE111F766}"/>
              </a:ext>
            </a:extLst>
          </p:cNvPr>
          <p:cNvSpPr/>
          <p:nvPr/>
        </p:nvSpPr>
        <p:spPr>
          <a:xfrm>
            <a:off x="1732085" y="114300"/>
            <a:ext cx="8248528" cy="6330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20. Develop a dashboard that provides an overview of key HR metrics, including headcount, performance, and training costs, using charts and pivot tables.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9862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7EF3-52B3-8A1C-E133-01B11CAF9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45B-9D0B-4ABC-BAA4-43812EFDE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85C7B-D781-1930-8EB1-A6E1C8B6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530352"/>
            <a:ext cx="11055096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DD00-7E1B-E9C4-E818-3F74466AF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5ACEF-3754-10BB-7A16-2928A1AD6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7D430-EDDE-F6DC-C29D-3B3B5A29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539496"/>
            <a:ext cx="11164824" cy="58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614A-8007-2F8A-2C0C-23D1B026A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37F9-8107-3431-31D9-E3954B7A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E341-BFDA-F093-028E-FD522B67A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448056"/>
            <a:ext cx="11119104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0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0A9B-3F3A-474B-FF82-C369896A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50F8-2B0D-A262-A1E8-03831EB9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95E53-28A0-9D87-5FF2-69E624D5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1" y="562709"/>
            <a:ext cx="11113478" cy="58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6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EEA6-D594-4155-C55A-250162685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4AC8-7488-746C-E2A8-50DAFC12A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6024-6B2B-05C8-60DF-FDD44B6F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404446"/>
            <a:ext cx="11245362" cy="60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1C3F-ACB2-C2A5-4EF9-1FED846E7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DE1F2-33D6-D3AA-3527-4F830BE63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DE1C6-1CF5-32AF-BAF6-121F0D03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492369"/>
            <a:ext cx="11324492" cy="593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03F-0E08-7EBF-3828-97CE51944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21E9B-E036-CAAE-5816-32CC7ED35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AC797-BC31-DD67-E94C-E533731B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" y="527538"/>
            <a:ext cx="1112226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41</Words>
  <Application>Microsoft Office PowerPoint</Application>
  <PresentationFormat>Widescreen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Cambria</vt:lpstr>
      <vt:lpstr>Century Gothic</vt:lpstr>
      <vt:lpstr>Wingdings 3</vt:lpstr>
      <vt:lpstr>Ion</vt:lpstr>
      <vt:lpstr>DATA ANALYST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internship</dc:title>
  <dc:creator>praful dyundi</dc:creator>
  <cp:lastModifiedBy>praful dyundi</cp:lastModifiedBy>
  <cp:revision>9</cp:revision>
  <dcterms:created xsi:type="dcterms:W3CDTF">2023-12-21T16:58:36Z</dcterms:created>
  <dcterms:modified xsi:type="dcterms:W3CDTF">2023-12-24T07:03:46Z</dcterms:modified>
</cp:coreProperties>
</file>