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57" r:id="rId16"/>
    <p:sldId id="258" r:id="rId17"/>
    <p:sldId id="260" r:id="rId18"/>
    <p:sldId id="25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1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1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2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276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6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89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5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8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7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0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6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5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6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8CCE65D-347A-410E-90C1-A431F8FBF012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B240011-EBE8-4956-9DFD-DACBB7DC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675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04A5-F44D-CFE1-724C-CFBBFDA5D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72" y="2203350"/>
            <a:ext cx="9144000" cy="1641490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Cambria" panose="02040503050406030204" pitchFamily="18" charset="0"/>
                <a:ea typeface="Cambria" panose="02040503050406030204" pitchFamily="18" charset="0"/>
              </a:rPr>
              <a:t>DATA   ANALYST   INTERNSHIP</a:t>
            </a:r>
            <a:endParaRPr lang="en-IN" sz="4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702-1B63-24FA-4C6C-0D1225DF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9473" y="5925511"/>
            <a:ext cx="2231838" cy="754025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PRAFUL  DYUNDI</a:t>
            </a:r>
            <a:endParaRPr lang="en-IN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8B04-AE1C-9CD9-728E-01D018FA0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83" y="389059"/>
            <a:ext cx="4514850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14549-5B2A-38C8-1F48-9A5C199E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83" y="389060"/>
            <a:ext cx="1905000" cy="1543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451494-038E-4343-D68A-7DB4770D7F91}"/>
              </a:ext>
            </a:extLst>
          </p:cNvPr>
          <p:cNvSpPr txBox="1"/>
          <p:nvPr/>
        </p:nvSpPr>
        <p:spPr>
          <a:xfrm>
            <a:off x="3067783" y="3075057"/>
            <a:ext cx="7022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Topic :  HR DATA ANALYSIS</a:t>
            </a:r>
            <a:endParaRPr lang="en-IN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8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140C-5E39-B477-A355-110D2831F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FA30C-E4DC-AF1A-787D-DCD664702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D5ED7-4691-DF46-C782-A9DDFA93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55" y="334107"/>
            <a:ext cx="6129938" cy="6189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DFB319-E919-33A6-2FCA-72B9B437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193" y="334107"/>
            <a:ext cx="4778606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44A-11A9-C6F8-DAE2-F3F539941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B049D-1147-B5B8-AFBB-91D1709B3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E0702-6C0C-AA57-F670-729F8D73C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2" y="388356"/>
            <a:ext cx="10798476" cy="608128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7F4113-72A1-5FE1-915D-B17095B3DE14}"/>
              </a:ext>
            </a:extLst>
          </p:cNvPr>
          <p:cNvSpPr/>
          <p:nvPr/>
        </p:nvSpPr>
        <p:spPr>
          <a:xfrm>
            <a:off x="2637692" y="518746"/>
            <a:ext cx="6814039" cy="1151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10.In Power BI, create a line chart that visualizes the trend of Employee Attrition over the years.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413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7C24-90E6-96DA-1863-3DA688E7C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09EFA-3B95-428D-F991-216C7CA1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A291DD-E47C-40C1-4C36-BD64421CA02E}"/>
              </a:ext>
            </a:extLst>
          </p:cNvPr>
          <p:cNvSpPr/>
          <p:nvPr/>
        </p:nvSpPr>
        <p:spPr>
          <a:xfrm>
            <a:off x="2787162" y="246185"/>
            <a:ext cx="6462346" cy="1002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11. Describe how you would create a star schema for this dataset, explaining the benefits of doing so.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8A003-7609-C571-7CF9-D252C7992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1170663"/>
            <a:ext cx="10814538" cy="544115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8EDE4-B4AA-074B-12C2-8C225C04E885}"/>
              </a:ext>
            </a:extLst>
          </p:cNvPr>
          <p:cNvSpPr/>
          <p:nvPr/>
        </p:nvSpPr>
        <p:spPr>
          <a:xfrm>
            <a:off x="967154" y="1424354"/>
            <a:ext cx="10480431" cy="4958861"/>
          </a:xfrm>
          <a:prstGeom prst="roundRect">
            <a:avLst>
              <a:gd name="adj" fmla="val 42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Star Schema: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Identify Fact Table: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Choose a central table for key business metrics (e.g., sales).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Define Dimension Tables: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Create separate tables for related entities (e.g., product, customer, time).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Establish Relationships: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Connect the fact table to dimension tables using foreign key relationships.</a:t>
            </a:r>
          </a:p>
          <a:p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Benefits: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Simplicity: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understand and navigate.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Performance: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query performance with focused data.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Scalability: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 accommodates new dimensions or facts.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Maintenance: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Simplified updates and changes.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Flexibility: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Adaptable to evolving business requirements.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Data Quality: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Enforces referential integrity for better accuracy.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Aggregation: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Facilitates efficient data aggregation.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Security: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granular control over data access.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2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67C7-BA20-D19A-4D50-3F6A935CB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45F5-DE3E-9945-C18C-EA0AD892C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3AFC63-2E69-5144-AC2A-36DE0553C9E6}"/>
              </a:ext>
            </a:extLst>
          </p:cNvPr>
          <p:cNvSpPr/>
          <p:nvPr/>
        </p:nvSpPr>
        <p:spPr>
          <a:xfrm>
            <a:off x="2864827" y="328340"/>
            <a:ext cx="6462346" cy="1002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12. Using DAX, calculate the rolling 3-month average of Monthly Income for each employee.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CE903-D07B-031B-D982-05379C8C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97" y="1248508"/>
            <a:ext cx="10181202" cy="54411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D8E712-58CC-A1D8-0F88-DF910AC82BEB}"/>
              </a:ext>
            </a:extLst>
          </p:cNvPr>
          <p:cNvSpPr/>
          <p:nvPr/>
        </p:nvSpPr>
        <p:spPr>
          <a:xfrm>
            <a:off x="2315452" y="1914805"/>
            <a:ext cx="7895492" cy="3930162"/>
          </a:xfrm>
          <a:prstGeom prst="roundRect">
            <a:avLst>
              <a:gd name="adj" fmla="val 52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Rolling 3-Month Average =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CALCULATE(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AVERAGE(‘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general_data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MonthlyIncome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]),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FILTER(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ALL(' 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general_data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'),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'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Employee_survey_Data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EmployeeID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= EARLIER('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Employee_survey_Data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EmployeeID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&amp;&amp; '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'[Date] &gt;= EARLIER('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'[Date]) - 90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&amp;&amp; '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'[Date] &lt;= EARLIER('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EmployeeData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'[Date])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)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F1A3-D389-FA3C-1E3C-42101EFE2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96B7-2D25-D742-9DD4-CCB735637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20B516-8167-CEC2-703D-18F6D42F08B8}"/>
              </a:ext>
            </a:extLst>
          </p:cNvPr>
          <p:cNvSpPr/>
          <p:nvPr/>
        </p:nvSpPr>
        <p:spPr>
          <a:xfrm>
            <a:off x="2787162" y="246185"/>
            <a:ext cx="6462346" cy="1002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13. Create a hierarchy in Power BI that allows users to drill down from Department to Job Role to further narrow their analysis.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B6BB3-169B-59E5-CA4D-A7DBF1C79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3" y="1065069"/>
            <a:ext cx="10783234" cy="56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1361-B985-A333-8C5D-EC7FB1CCC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6A02-869E-171D-900B-E6A2EE9E3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98CF22-2195-6F89-3D83-E7D0EE0AD139}"/>
              </a:ext>
            </a:extLst>
          </p:cNvPr>
          <p:cNvSpPr/>
          <p:nvPr/>
        </p:nvSpPr>
        <p:spPr>
          <a:xfrm>
            <a:off x="2787162" y="246185"/>
            <a:ext cx="6462346" cy="1002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14. How can you set up parameterized queries in Power BI to allow users to filter data based 2 of 2 on the Distance from Home column?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9815F-1D40-71B2-55A9-D250BAE69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4" y="1170663"/>
            <a:ext cx="10181202" cy="54411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EABA19-CD51-CEAD-E403-5FC44B9CB668}"/>
              </a:ext>
            </a:extLst>
          </p:cNvPr>
          <p:cNvSpPr/>
          <p:nvPr/>
        </p:nvSpPr>
        <p:spPr>
          <a:xfrm>
            <a:off x="1565031" y="1732085"/>
            <a:ext cx="8862646" cy="4373433"/>
          </a:xfrm>
          <a:prstGeom prst="roundRect">
            <a:avLst>
              <a:gd name="adj" fmla="val 56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up parameterized queries in Power BI based on the "Distance from Home" column: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Power BI Desktop and load your data.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Power Query, create a parameter (e.g.,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DistanceParameter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 the Manage Parameters window.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Power Query Editor, filter the "Distance from Home" column using the created parameter.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the data into Power BI.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slicer in the report using the </a:t>
            </a: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DistanceParameter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 the report to the Power BI Service.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now interactively filter data based on the "Distance from Home" column using the slicer in the Power BI Service.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07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6F1E-936F-0C1A-7E12-758A4D93F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B226F-6863-24E5-B0FB-28FC73A33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FCF25-FDFE-005C-0E87-FB24317FD605}"/>
              </a:ext>
            </a:extLst>
          </p:cNvPr>
          <p:cNvSpPr/>
          <p:nvPr/>
        </p:nvSpPr>
        <p:spPr>
          <a:xfrm>
            <a:off x="2787162" y="246185"/>
            <a:ext cx="6462346" cy="1002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15. In Excel, calculate the total Monthly Income for each Department, considering only the employees with a Job Level greater than or equal to 3.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73CDD-BD91-A3FC-9DA0-B65F0B77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62" y="1248508"/>
            <a:ext cx="10515600" cy="536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5878-BC98-1986-AF18-10890204D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D2C60-B8DF-0870-0BFD-96B3969B4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5C18C-3814-48A8-1654-F858997C8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0584"/>
            <a:ext cx="10820400" cy="540726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70049E-F854-A45C-F12B-49CDE6BC2598}"/>
              </a:ext>
            </a:extLst>
          </p:cNvPr>
          <p:cNvSpPr/>
          <p:nvPr/>
        </p:nvSpPr>
        <p:spPr>
          <a:xfrm>
            <a:off x="1019908" y="1336431"/>
            <a:ext cx="10541977" cy="5055577"/>
          </a:xfrm>
          <a:prstGeom prst="roundRect">
            <a:avLst>
              <a:gd name="adj" fmla="val 60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Performing a What-If analysis in Excel to understand the impact of a 10% increase in Percent Salary Hike on Monthly Income involves using Excel's built-in tools like Data Tables or Scenario Manager. Here's a brief guide using Data Tables: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Set Up Your Spreadsheet: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In an Excel worksheet, create a table with columns for relevant data (e.g., Monthly Income, Percent Salary Hike, etc.).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Enter the initial values in the appropriate cells.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Enter Formulas: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- Use formulas to calculate Monthly Income based on the initial Percent Salary Hike. For example, if Monthly Income is in cell A1 and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Percent Salary Hike is in cell B1, you might have a formula like `=A1 * (1 + B1)` to calculate the new Monthly Income.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Create Data Table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Select the range of cells containing your formulas.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Go to the "Data" tab on the Excel ribbon.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Click on "What-If Analysis" or "Data Table" (the exact wording may vary based on your Excel version).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In the dialog box, enter the cell reference of the input cell for Percent Salary Hike (e.g., B1) under "Column Input Cell."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Click OK.</a:t>
            </a:r>
          </a:p>
          <a:p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Review the Data Table: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Excel will generate a table showing the impact of different Percent Salary Hike values on Monthly Income.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Identify the row or column corresponding to a 10% increase in Percent Salary Hike to see the corresponding Monthly Income.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8F9AC2-1F12-7DB6-CB7C-9F7457AE28AE}"/>
              </a:ext>
            </a:extLst>
          </p:cNvPr>
          <p:cNvSpPr/>
          <p:nvPr/>
        </p:nvSpPr>
        <p:spPr>
          <a:xfrm>
            <a:off x="2787162" y="246185"/>
            <a:ext cx="6462346" cy="1002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16. Explain how to perform a What-If analysis in Excel to understand the impact of a 10% increase in Percent Salary Hike on Monthly Income.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59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9A24-0FAB-8A17-4F2A-3DD652E97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D72319-DBA1-45C0-D6E9-66D928F91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692" y="128900"/>
            <a:ext cx="7496908" cy="1075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17. Verify if the data adheres to a predefined schema. What actions would you take if you find inconsistencies?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B8865-DECF-4834-6762-4EFCA5F63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21831"/>
            <a:ext cx="10820400" cy="54072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9FAA64-F15C-690E-5FCB-48C79A66AAA6}"/>
              </a:ext>
            </a:extLst>
          </p:cNvPr>
          <p:cNvSpPr/>
          <p:nvPr/>
        </p:nvSpPr>
        <p:spPr>
          <a:xfrm>
            <a:off x="838201" y="1433147"/>
            <a:ext cx="10515599" cy="5143500"/>
          </a:xfrm>
          <a:prstGeom prst="roundRect">
            <a:avLst>
              <a:gd name="adj" fmla="val 50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if data adheres to a predefined schema involves checking whether the data conforms to the expected structure, format, and constraints. Here are steps to verify and actions to take if inconsistencies are found: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Verify Data Against Schema: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Check data structure, types, and constraints against the predefined schema.</a:t>
            </a: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Identify Inconsistencies: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Look for missing values, incorrect types, or unexpected data.</a:t>
            </a: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Log and Communicate: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Record inconsistencies and notify stakeholders about the findings.</a:t>
            </a: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Correct Data: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Fix data to align with the schema; update documentation accordingly.</a:t>
            </a: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Implement Preventive Measures: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Improve processes to prevent similar inconsistencies in the future.</a:t>
            </a: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Revalidate and Monitor: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 Ensure data adherence to the schema post-correction and establish continuous monitoring.</a:t>
            </a:r>
            <a:endParaRPr lang="en-IN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37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21E6-38F1-14C9-83B2-4A7536417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A3004-98BA-E620-2932-1839CC0D7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386D8-EDB0-84E3-1318-60DFBF65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1" y="357874"/>
            <a:ext cx="11751058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2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84C3-7DF9-9930-6579-16F6ED08A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61577-C1B8-55E4-D054-1D8987816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47772-3288-E698-A172-D3F875EA9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3" y="294542"/>
            <a:ext cx="10281136" cy="62689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7EE483-5725-0601-5228-29F7F2D59011}"/>
              </a:ext>
            </a:extLst>
          </p:cNvPr>
          <p:cNvSpPr/>
          <p:nvPr/>
        </p:nvSpPr>
        <p:spPr>
          <a:xfrm>
            <a:off x="1072662" y="1762857"/>
            <a:ext cx="536331" cy="4800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00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EAD5-20F1-FD7B-C85A-E3EF5C12F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9240D-4E7E-1F15-1886-AF0617675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C2409-AFDA-C0DC-9462-D9DC8FA2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" y="404446"/>
            <a:ext cx="10726616" cy="60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4C4D-E54B-674C-60AF-2646C1D6C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DA210-38E6-4C6C-0036-F1DE0E7B1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ED3BE-25A6-63C9-4189-C2EF49C66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38" y="320919"/>
            <a:ext cx="10858499" cy="62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9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293B-6C6A-CF91-2FA8-1F816B564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885EF-5530-6FA3-2339-6E983DC37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74F49-AEF3-8032-BFC2-0E4510DC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6" y="329711"/>
            <a:ext cx="10735407" cy="61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2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7957-81A2-911B-97CA-7AA1D59DE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E5676-A6B4-2403-697A-0CEF413D2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BDC14-090A-4412-78D5-0138C08A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342901"/>
            <a:ext cx="10876085" cy="61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5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1254-1894-3D8F-787E-FEB4DB187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A7C4C-A3A2-B602-D677-2C1C067D6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E913C-F7D3-0003-DD7F-18DD14E4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07" y="350253"/>
            <a:ext cx="11133785" cy="61574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124BC-A9AF-0464-D4C0-9FBF8E79DDB8}"/>
              </a:ext>
            </a:extLst>
          </p:cNvPr>
          <p:cNvSpPr/>
          <p:nvPr/>
        </p:nvSpPr>
        <p:spPr>
          <a:xfrm>
            <a:off x="2312377" y="105508"/>
            <a:ext cx="7051431" cy="9231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6. In Power BI, establish a relationship between the "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" in the employee data and the "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EmployeeID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" in the time tracking data.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6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2E9A-DA52-8947-0723-93C7997CC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92DAE-861E-CC25-90EA-21EF6D9E7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F8D69A-F054-52F6-15CE-3AEE6CECE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" y="833156"/>
            <a:ext cx="10554615" cy="57307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117B9C-1A52-78AD-D07D-0BDB59618A16}"/>
              </a:ext>
            </a:extLst>
          </p:cNvPr>
          <p:cNvSpPr/>
          <p:nvPr/>
        </p:nvSpPr>
        <p:spPr>
          <a:xfrm>
            <a:off x="1934308" y="79131"/>
            <a:ext cx="7807569" cy="7540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 Using DAX, create a calculated column that calculates the average years an employee has spent with their current manager.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0553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C476-BBB1-DB70-90E3-C3F0C9C37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6094A-6F92-9CBE-22AE-4A2F32DF4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1AA6-F579-98A8-605E-A1CB150B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316522"/>
            <a:ext cx="10964007" cy="62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07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364</TotalTime>
  <Words>1065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</vt:lpstr>
      <vt:lpstr>Corbel</vt:lpstr>
      <vt:lpstr>Depth</vt:lpstr>
      <vt:lpstr>DATA   ANALYST  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 ANALYST   INTERNSHIP</dc:title>
  <dc:creator>praful dyundi</dc:creator>
  <cp:lastModifiedBy>praful dyundi</cp:lastModifiedBy>
  <cp:revision>12</cp:revision>
  <dcterms:created xsi:type="dcterms:W3CDTF">2023-12-23T15:37:57Z</dcterms:created>
  <dcterms:modified xsi:type="dcterms:W3CDTF">2024-01-08T05:08:45Z</dcterms:modified>
</cp:coreProperties>
</file>