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2"/>
  </p:notesMasterIdLst>
  <p:sldIdLst>
    <p:sldId id="256" r:id="rId2"/>
    <p:sldId id="278" r:id="rId3"/>
    <p:sldId id="257" r:id="rId4"/>
    <p:sldId id="258" r:id="rId5"/>
    <p:sldId id="269" r:id="rId6"/>
    <p:sldId id="270" r:id="rId7"/>
    <p:sldId id="273" r:id="rId8"/>
    <p:sldId id="271" r:id="rId9"/>
    <p:sldId id="272" r:id="rId10"/>
    <p:sldId id="268" r:id="rId11"/>
    <p:sldId id="259" r:id="rId12"/>
    <p:sldId id="265" r:id="rId13"/>
    <p:sldId id="266" r:id="rId14"/>
    <p:sldId id="267" r:id="rId15"/>
    <p:sldId id="260" r:id="rId16"/>
    <p:sldId id="261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D8B13-3008-490A-B13D-D3B113253431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CE079-9275-42D2-B1B5-E89921775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41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CE079-9275-42D2-B1B5-E89921775EF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9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1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1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0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870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75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690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9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0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9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73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1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9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5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5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3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A622AF-A877-4251-86DE-381FBBCCB844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B40F8E-EB57-4CA2-A7AD-B0795FCAC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69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396B-D25B-0133-2DF1-2CF57EE3F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1804" y="2206704"/>
            <a:ext cx="8001000" cy="85285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analyst internship</a:t>
            </a:r>
            <a:endParaRPr lang="en-IN" sz="4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F0A34-A197-0E25-D512-928441B45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6064" y="5751183"/>
            <a:ext cx="2036650" cy="75174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</a:t>
            </a:r>
          </a:p>
          <a:p>
            <a:pPr algn="r"/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PRAFUL DYUNDI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1393F-F8A9-9A9F-6187-E4DC521F7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07" y="635244"/>
            <a:ext cx="1905000" cy="1571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EEE5B-4974-C7ED-D996-4BC0105EA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46" y="635244"/>
            <a:ext cx="4514850" cy="1571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FBD3E3-4F79-0D77-9399-5C7279B0AE23}"/>
              </a:ext>
            </a:extLst>
          </p:cNvPr>
          <p:cNvSpPr txBox="1"/>
          <p:nvPr/>
        </p:nvSpPr>
        <p:spPr>
          <a:xfrm>
            <a:off x="2664427" y="3378210"/>
            <a:ext cx="1012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: “DIABETES  PREDICATION  ASSESSMENT ”</a:t>
            </a:r>
          </a:p>
        </p:txBody>
      </p:sp>
    </p:spTree>
    <p:extLst>
      <p:ext uri="{BB962C8B-B14F-4D97-AF65-F5344CB8AC3E}">
        <p14:creationId xmlns:p14="http://schemas.microsoft.com/office/powerpoint/2010/main" val="784008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E0D9-7DE9-31D6-4594-F0344CD6B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93314-AE78-8C7C-FF3C-24307FDBC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05519-29A4-7959-1ED2-98107D40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4" y="433487"/>
            <a:ext cx="11333284" cy="59910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FFA13D-304D-D9E4-314A-19FFE31A9014}"/>
              </a:ext>
            </a:extLst>
          </p:cNvPr>
          <p:cNvSpPr/>
          <p:nvPr/>
        </p:nvSpPr>
        <p:spPr>
          <a:xfrm>
            <a:off x="1301262" y="3050931"/>
            <a:ext cx="6216161" cy="228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6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59B6-4FFA-27B0-9134-86D64AC2C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A649E-797B-612B-67BE-C05FE3EC4A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76128-639C-0195-5C51-3332DB6FA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3" y="373483"/>
            <a:ext cx="11482754" cy="61110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309DDB-4320-F37C-B097-E9EDECBE7166}"/>
              </a:ext>
            </a:extLst>
          </p:cNvPr>
          <p:cNvSpPr/>
          <p:nvPr/>
        </p:nvSpPr>
        <p:spPr>
          <a:xfrm>
            <a:off x="2655276" y="1828801"/>
            <a:ext cx="9003323" cy="263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6E5590-DB70-239B-7FEC-6C6175EFEC06}"/>
              </a:ext>
            </a:extLst>
          </p:cNvPr>
          <p:cNvSpPr/>
          <p:nvPr/>
        </p:nvSpPr>
        <p:spPr>
          <a:xfrm>
            <a:off x="2434127" y="2804746"/>
            <a:ext cx="4650885" cy="4308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1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F3EA-666D-C2C7-4FD5-A82BD11FB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C9955-A28F-BE46-7116-332A520C9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386E4-3198-CF43-5B05-6ABC203B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5" y="409274"/>
            <a:ext cx="11447586" cy="60394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A4931B-5F89-D771-CE8E-BCBDBC051F40}"/>
              </a:ext>
            </a:extLst>
          </p:cNvPr>
          <p:cNvSpPr/>
          <p:nvPr/>
        </p:nvSpPr>
        <p:spPr>
          <a:xfrm>
            <a:off x="2426676" y="1881553"/>
            <a:ext cx="5284177" cy="316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0C75C-7A73-2552-28A0-C7188FCF4FEA}"/>
              </a:ext>
            </a:extLst>
          </p:cNvPr>
          <p:cNvSpPr/>
          <p:nvPr/>
        </p:nvSpPr>
        <p:spPr>
          <a:xfrm>
            <a:off x="2710961" y="2966534"/>
            <a:ext cx="5284177" cy="316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41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A88A-8398-A4CE-6A05-021CAE9259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3FB1A-4463-8D93-44AB-3FC94CDE8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F3A9-DB03-8080-9E06-4856124E7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" y="429559"/>
            <a:ext cx="11394831" cy="59988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1589DE-B308-E8DB-9304-F49FE6A99F28}"/>
              </a:ext>
            </a:extLst>
          </p:cNvPr>
          <p:cNvSpPr/>
          <p:nvPr/>
        </p:nvSpPr>
        <p:spPr>
          <a:xfrm>
            <a:off x="2593729" y="1916722"/>
            <a:ext cx="7033847" cy="31652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04B825-796A-3C8F-1502-CB39AE9BD80A}"/>
              </a:ext>
            </a:extLst>
          </p:cNvPr>
          <p:cNvSpPr/>
          <p:nvPr/>
        </p:nvSpPr>
        <p:spPr>
          <a:xfrm>
            <a:off x="2488223" y="2890101"/>
            <a:ext cx="5284177" cy="39822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9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92E15-940F-4309-5A5D-3BE4521BA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EE4A7-E180-FDBE-E104-3F22FFBD6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A3029-67C7-3723-4665-FDBF9773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9" y="429797"/>
            <a:ext cx="11403624" cy="59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7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EB50-2603-39DA-D055-E6E51BBD6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3ADFD-AEB5-59BA-D369-29F24CE45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03723-D89E-7610-4DC1-B51C1E167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7" y="356495"/>
            <a:ext cx="11412416" cy="6145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39CC31-06BA-7FFE-2E2D-89E7758F6354}"/>
              </a:ext>
            </a:extLst>
          </p:cNvPr>
          <p:cNvSpPr/>
          <p:nvPr/>
        </p:nvSpPr>
        <p:spPr>
          <a:xfrm>
            <a:off x="2444260" y="1855175"/>
            <a:ext cx="5284177" cy="4659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399860-A9CA-29AC-4C73-796BF76F6885}"/>
              </a:ext>
            </a:extLst>
          </p:cNvPr>
          <p:cNvSpPr/>
          <p:nvPr/>
        </p:nvSpPr>
        <p:spPr>
          <a:xfrm>
            <a:off x="2444260" y="2795954"/>
            <a:ext cx="149471" cy="1934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4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2E8D-45C3-EB80-6E43-54EADDACC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0D78A-6D68-DA10-F489-056B0BDEC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A3450-E13F-04FA-0B5A-3336A0A44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8" y="435328"/>
            <a:ext cx="11421209" cy="59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3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BBEC-1965-3850-ABF6-69D53BCA6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2FE1-65B7-AF8B-3B19-447BC5E71F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EB6DF-B521-531E-D1DA-2BD3569EC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4" y="351693"/>
            <a:ext cx="11142296" cy="61370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5E4D58-9A83-90ED-414C-ACBE96F86D63}"/>
              </a:ext>
            </a:extLst>
          </p:cNvPr>
          <p:cNvSpPr/>
          <p:nvPr/>
        </p:nvSpPr>
        <p:spPr>
          <a:xfrm>
            <a:off x="2250831" y="5125915"/>
            <a:ext cx="8537331" cy="851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08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F18D-CC97-0A71-0036-29A7F9B17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FD498-6EDA-A399-12B3-58377422D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3D285-5241-D397-0182-05294FE4D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2" y="414617"/>
            <a:ext cx="11289323" cy="60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2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C5B1-490E-64D9-8891-066D85147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42006-3BBF-C34B-E2F8-30EA90660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08894-A336-4C70-DB4A-49F0B60CB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2" y="304379"/>
            <a:ext cx="11254155" cy="60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7981-2275-8C0F-5780-D326F405F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AB0A1-2079-E90F-F70E-EC8BDE94B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12A7DC-4ED9-D3DC-77DF-3165122F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7" y="371475"/>
            <a:ext cx="1156188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0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9A43-41A1-A171-364D-86D5165CE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C4930-3B25-9401-5640-967B0E4CD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5239A-A62C-8B89-29D0-26396CE2D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6" y="410992"/>
            <a:ext cx="11306909" cy="603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3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2786-9657-1B6D-A4E0-9560F772F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3019" y="1652952"/>
            <a:ext cx="2217250" cy="29718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CCEA7-AEBB-A92C-5B9A-1A4026F1D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5189" y="1501095"/>
            <a:ext cx="6400800" cy="846993"/>
          </a:xfrm>
        </p:spPr>
        <p:txBody>
          <a:bodyPr/>
          <a:lstStyle/>
          <a:p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F4A61F4-D173-E40E-F5B5-027774906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7" y="465070"/>
            <a:ext cx="11605846" cy="5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3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8670-1D8F-5E8A-4DD6-B4E7744D5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54E53-2CEF-3C92-A935-0393E6D94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ABE6F-2926-1621-C725-360B0DE7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351154"/>
            <a:ext cx="11377246" cy="60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5926-04AC-8F9E-B33B-958836A4C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8F0AB-A1E0-0B9F-FE30-7236E6E4F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A0EA-C6CE-B57D-FB46-B575D432D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84" y="307667"/>
            <a:ext cx="11430001" cy="62426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27A863-02FE-AD50-8137-2290840BDD9A}"/>
              </a:ext>
            </a:extLst>
          </p:cNvPr>
          <p:cNvSpPr/>
          <p:nvPr/>
        </p:nvSpPr>
        <p:spPr>
          <a:xfrm>
            <a:off x="2567354" y="1811215"/>
            <a:ext cx="3191608" cy="3429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3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FB5C-4D59-ADE4-570A-A930C8AFB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3BBF7-1DAB-D63B-F34E-C2331FB16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2CF8F-8778-1088-470D-673F31AB2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4" y="326470"/>
            <a:ext cx="11429999" cy="62050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D2706F-35DF-C374-FE52-54134A7A6305}"/>
              </a:ext>
            </a:extLst>
          </p:cNvPr>
          <p:cNvSpPr/>
          <p:nvPr/>
        </p:nvSpPr>
        <p:spPr>
          <a:xfrm>
            <a:off x="2584939" y="1951893"/>
            <a:ext cx="5178669" cy="7473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60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ACE-F234-3527-6C69-0437C79BDE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1735F-82E3-896C-34D3-62C64CEF7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8CA7C-3489-2F65-9D08-72760A05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92" y="442822"/>
            <a:ext cx="11412415" cy="597235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712A1EF-6CF5-A50E-0BD6-0BD6287FCD83}"/>
              </a:ext>
            </a:extLst>
          </p:cNvPr>
          <p:cNvSpPr/>
          <p:nvPr/>
        </p:nvSpPr>
        <p:spPr>
          <a:xfrm>
            <a:off x="2448658" y="2083776"/>
            <a:ext cx="149469" cy="1758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5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C312-064F-BB8D-3B83-FB9845A5A4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A1C12-A7B0-20D4-7359-0F6580F85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2FBC6-395C-89FF-5243-2FCEA7CB5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4" y="328513"/>
            <a:ext cx="11482755" cy="6200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88A610-5812-BC31-9C51-03E4FE03EBCC}"/>
              </a:ext>
            </a:extLst>
          </p:cNvPr>
          <p:cNvSpPr/>
          <p:nvPr/>
        </p:nvSpPr>
        <p:spPr>
          <a:xfrm>
            <a:off x="2532185" y="1828800"/>
            <a:ext cx="7737230" cy="70338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97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5B26-C28E-20D6-1EBE-2F03B3013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BDC81-59CF-283F-BDF6-02DB3F92C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0EBFF-684B-7B86-9D6A-E41D4632C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3" y="360443"/>
            <a:ext cx="11500340" cy="61371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D4A0B9-6CF0-62F3-63AE-BA249EDCF1BA}"/>
              </a:ext>
            </a:extLst>
          </p:cNvPr>
          <p:cNvSpPr/>
          <p:nvPr/>
        </p:nvSpPr>
        <p:spPr>
          <a:xfrm>
            <a:off x="2505808" y="1943100"/>
            <a:ext cx="5908430" cy="6418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8195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</TotalTime>
  <Words>14</Words>
  <Application>Microsoft Office PowerPoint</Application>
  <PresentationFormat>Widescreen</PresentationFormat>
  <Paragraphs>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</vt:lpstr>
      <vt:lpstr>Century Gothic</vt:lpstr>
      <vt:lpstr>Wingdings 3</vt:lpstr>
      <vt:lpstr>Slice</vt:lpstr>
      <vt:lpstr>Data analyst internship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praful dyundi</dc:creator>
  <cp:lastModifiedBy>praful dyundi</cp:lastModifiedBy>
  <cp:revision>6</cp:revision>
  <dcterms:created xsi:type="dcterms:W3CDTF">2023-12-21T16:25:17Z</dcterms:created>
  <dcterms:modified xsi:type="dcterms:W3CDTF">2023-12-22T07:48:35Z</dcterms:modified>
</cp:coreProperties>
</file>