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7" r:id="rId2"/>
    <p:sldId id="270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905D7-8063-472B-91D0-8A486272632F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B40C6-FC70-4699-881B-4C42552A4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B40C6-FC70-4699-881B-4C42552A49D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147207-CF87-4973-891B-932D1131770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1EF390-B2CB-4B64-A9F0-0CB4D65A68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Advance Wordbook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854696" cy="1752600"/>
          </a:xfrm>
        </p:spPr>
        <p:txBody>
          <a:bodyPr/>
          <a:lstStyle/>
          <a:p>
            <a:r>
              <a:rPr lang="en-US" dirty="0" smtClean="0"/>
              <a:t>By Prafull Varshney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Year CSI branch</a:t>
            </a:r>
          </a:p>
          <a:p>
            <a:r>
              <a:rPr lang="en-US" dirty="0" smtClean="0"/>
              <a:t>Roll No: 1802911032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Game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member with two different color to represent them</a:t>
            </a:r>
            <a:endParaRPr lang="en-US" sz="2400" dirty="0"/>
          </a:p>
        </p:txBody>
      </p:sp>
      <p:pic>
        <p:nvPicPr>
          <p:cNvPr id="7" name="Picture Placeholder 6" descr="Screenshot (606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95" b="1395"/>
          <a:stretch>
            <a:fillRect/>
          </a:stretch>
        </p:blipFill>
        <p:spPr>
          <a:xfrm rot="420000">
            <a:off x="3422780" y="1028724"/>
            <a:ext cx="4617720" cy="3931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</a:t>
            </a:r>
            <a:r>
              <a:rPr lang="en-US" dirty="0" err="1" smtClean="0"/>
              <a:t>faclities</a:t>
            </a:r>
            <a:r>
              <a:rPr lang="en-US" dirty="0" smtClean="0"/>
              <a:t> for </a:t>
            </a:r>
            <a:r>
              <a:rPr lang="en-US" dirty="0" err="1" smtClean="0"/>
              <a:t>word,full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5" name="Content Placeholder 4" descr="Screenshot (608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2209800"/>
            <a:ext cx="3352800" cy="22860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Direct to the word’s meaning or full form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Screenshot (609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8823" y="3352800"/>
            <a:ext cx="5066577" cy="2185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of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Pronounciation</a:t>
            </a:r>
            <a:r>
              <a:rPr lang="en-US" dirty="0" smtClean="0"/>
              <a:t> of words</a:t>
            </a:r>
          </a:p>
          <a:p>
            <a:r>
              <a:rPr lang="en-US" dirty="0" smtClean="0"/>
              <a:t>Limited words</a:t>
            </a:r>
          </a:p>
          <a:p>
            <a:r>
              <a:rPr lang="en-US" dirty="0" smtClean="0"/>
              <a:t>Limited full form</a:t>
            </a:r>
          </a:p>
          <a:p>
            <a:r>
              <a:rPr lang="en-US" dirty="0" smtClean="0"/>
              <a:t>Hindi to </a:t>
            </a:r>
            <a:r>
              <a:rPr lang="en-US" dirty="0" err="1" smtClean="0"/>
              <a:t>english</a:t>
            </a:r>
            <a:r>
              <a:rPr lang="en-US" dirty="0" smtClean="0"/>
              <a:t> conversion</a:t>
            </a:r>
          </a:p>
          <a:p>
            <a:r>
              <a:rPr lang="en-US" dirty="0" smtClean="0"/>
              <a:t>Required space for file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uestion mark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362199"/>
            <a:ext cx="2209800" cy="3249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endParaRPr lang="en-US" sz="8000" dirty="0"/>
          </a:p>
        </p:txBody>
      </p:sp>
      <p:pic>
        <p:nvPicPr>
          <p:cNvPr id="4" name="Picture 3" descr="thank y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5946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Spelling corrector</a:t>
            </a:r>
          </a:p>
          <a:p>
            <a:r>
              <a:rPr lang="en-US" dirty="0" smtClean="0"/>
              <a:t>Search meaning of word</a:t>
            </a:r>
          </a:p>
          <a:p>
            <a:r>
              <a:rPr lang="en-US" dirty="0" smtClean="0"/>
              <a:t>Search full form also</a:t>
            </a:r>
          </a:p>
          <a:p>
            <a:r>
              <a:rPr lang="en-US" dirty="0" smtClean="0"/>
              <a:t>Play game</a:t>
            </a:r>
          </a:p>
          <a:p>
            <a:r>
              <a:rPr lang="en-US" dirty="0" smtClean="0"/>
              <a:t>Online search is also possible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urio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295400"/>
            <a:ext cx="3810000" cy="293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153400" cy="3886200"/>
          </a:xfrm>
        </p:spPr>
        <p:txBody>
          <a:bodyPr/>
          <a:lstStyle/>
          <a:p>
            <a:r>
              <a:rPr lang="en-US" dirty="0" smtClean="0"/>
              <a:t>C  language</a:t>
            </a:r>
          </a:p>
          <a:p>
            <a:r>
              <a:rPr lang="en-US" dirty="0" smtClean="0"/>
              <a:t>Code::blocks (IDE)</a:t>
            </a:r>
          </a:p>
          <a:p>
            <a:r>
              <a:rPr lang="en-US" dirty="0" smtClean="0"/>
              <a:t>GNU GCC Compiler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odeblock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057400"/>
            <a:ext cx="2514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Offline dictionary</a:t>
            </a:r>
          </a:p>
          <a:p>
            <a:r>
              <a:rPr lang="en-US" dirty="0" smtClean="0"/>
              <a:t>Search by length of word</a:t>
            </a:r>
          </a:p>
          <a:p>
            <a:r>
              <a:rPr lang="en-US" dirty="0" smtClean="0"/>
              <a:t>Search by starting letter of word</a:t>
            </a:r>
          </a:p>
          <a:p>
            <a:r>
              <a:rPr lang="en-US" dirty="0" smtClean="0"/>
              <a:t>Search by ending letter of word</a:t>
            </a:r>
          </a:p>
          <a:p>
            <a:r>
              <a:rPr lang="en-US" dirty="0" smtClean="0"/>
              <a:t>Search by occurrence of each letter</a:t>
            </a:r>
          </a:p>
          <a:p>
            <a:r>
              <a:rPr lang="en-US" dirty="0" smtClean="0"/>
              <a:t>Online search possible</a:t>
            </a:r>
          </a:p>
          <a:p>
            <a:r>
              <a:rPr lang="en-US" dirty="0" smtClean="0"/>
              <a:t>Full form search</a:t>
            </a:r>
          </a:p>
          <a:p>
            <a:r>
              <a:rPr lang="en-US" dirty="0" smtClean="0"/>
              <a:t>Game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shot (59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692" y="381001"/>
            <a:ext cx="43434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Hiding password</a:t>
            </a:r>
          </a:p>
          <a:p>
            <a:r>
              <a:rPr lang="en-US" dirty="0" smtClean="0"/>
              <a:t>Maximum 3 times trial</a:t>
            </a:r>
          </a:p>
          <a:p>
            <a:r>
              <a:rPr lang="en-US" dirty="0" smtClean="0"/>
              <a:t>Password change possible</a:t>
            </a:r>
          </a:p>
          <a:p>
            <a:r>
              <a:rPr lang="en-US" dirty="0" smtClean="0"/>
              <a:t>Password change require current password</a:t>
            </a:r>
          </a:p>
          <a:p>
            <a:r>
              <a:rPr lang="en-US" dirty="0" smtClean="0"/>
              <a:t>New Password confirmation</a:t>
            </a:r>
          </a:p>
          <a:p>
            <a:endParaRPr lang="en-US" dirty="0"/>
          </a:p>
        </p:txBody>
      </p:sp>
      <p:pic>
        <p:nvPicPr>
          <p:cNvPr id="4" name="Picture 3" descr="Screenshot (59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94" y="914400"/>
            <a:ext cx="3944448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305800" cy="1676400"/>
          </a:xfrm>
        </p:spPr>
        <p:txBody>
          <a:bodyPr/>
          <a:lstStyle/>
          <a:p>
            <a:r>
              <a:rPr lang="en-US" dirty="0" smtClean="0"/>
              <a:t>Glimpses…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Main menu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 </a:t>
            </a:r>
            <a:r>
              <a:rPr lang="en-US" sz="2400" dirty="0" err="1" smtClean="0"/>
              <a:t>facilites</a:t>
            </a:r>
            <a:r>
              <a:rPr lang="en-US" sz="2400" dirty="0" smtClean="0"/>
              <a:t> with corresponding  option.</a:t>
            </a:r>
            <a:endParaRPr lang="en-US" sz="2400" dirty="0"/>
          </a:p>
        </p:txBody>
      </p:sp>
      <p:pic>
        <p:nvPicPr>
          <p:cNvPr id="5" name="Picture Placeholder 4" descr="Screenshot (600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670" b="1067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2212848" cy="158262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Loading…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2819400"/>
            <a:ext cx="2590800" cy="2179320"/>
          </a:xfrm>
        </p:spPr>
        <p:txBody>
          <a:bodyPr/>
          <a:lstStyle/>
          <a:p>
            <a:r>
              <a:rPr lang="en-US" sz="2800" dirty="0" smtClean="0"/>
              <a:t>Number appear to be changed with different speed.</a:t>
            </a:r>
          </a:p>
          <a:p>
            <a:endParaRPr lang="en-US" dirty="0"/>
          </a:p>
        </p:txBody>
      </p:sp>
      <p:pic>
        <p:nvPicPr>
          <p:cNvPr id="9" name="Picture Placeholder 8" descr="Screenshot (601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80" r="328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Word by length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Enter length, starting or ending letter of word.</a:t>
            </a:r>
          </a:p>
          <a:p>
            <a:endParaRPr lang="en-US" sz="1800" dirty="0"/>
          </a:p>
        </p:txBody>
      </p:sp>
      <p:pic>
        <p:nvPicPr>
          <p:cNvPr id="5" name="Picture Placeholder 4" descr="Screenshot (602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59" r="235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176</Words>
  <Application>Microsoft Office PowerPoint</Application>
  <PresentationFormat>On-screen Show (4:3)</PresentationFormat>
  <Paragraphs>55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Advance Wordbook</vt:lpstr>
      <vt:lpstr>Introduction</vt:lpstr>
      <vt:lpstr>Tools and Technology used</vt:lpstr>
      <vt:lpstr>Features</vt:lpstr>
      <vt:lpstr>Security</vt:lpstr>
      <vt:lpstr>Glimpses…</vt:lpstr>
      <vt:lpstr>Main menu </vt:lpstr>
      <vt:lpstr>Loading…</vt:lpstr>
      <vt:lpstr>Word by length</vt:lpstr>
      <vt:lpstr>Game</vt:lpstr>
      <vt:lpstr>Online faclities for word,full form</vt:lpstr>
      <vt:lpstr>Future scope of improvement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Search by length</dc:title>
  <dc:creator>Windows User</dc:creator>
  <cp:lastModifiedBy>Windows User</cp:lastModifiedBy>
  <cp:revision>13</cp:revision>
  <dcterms:created xsi:type="dcterms:W3CDTF">2019-10-08T15:10:47Z</dcterms:created>
  <dcterms:modified xsi:type="dcterms:W3CDTF">2019-10-16T07:40:01Z</dcterms:modified>
</cp:coreProperties>
</file>