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D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FD2E-2B19-4B9A-9DE3-9991ECB5809E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41B4-CF45-4786-B33A-C9D90C37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9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FD2E-2B19-4B9A-9DE3-9991ECB5809E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41B4-CF45-4786-B33A-C9D90C37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8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FD2E-2B19-4B9A-9DE3-9991ECB5809E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41B4-CF45-4786-B33A-C9D90C37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8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FD2E-2B19-4B9A-9DE3-9991ECB5809E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41B4-CF45-4786-B33A-C9D90C37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2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FD2E-2B19-4B9A-9DE3-9991ECB5809E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41B4-CF45-4786-B33A-C9D90C37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FD2E-2B19-4B9A-9DE3-9991ECB5809E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41B4-CF45-4786-B33A-C9D90C37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9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FD2E-2B19-4B9A-9DE3-9991ECB5809E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41B4-CF45-4786-B33A-C9D90C37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6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FD2E-2B19-4B9A-9DE3-9991ECB5809E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41B4-CF45-4786-B33A-C9D90C37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8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FD2E-2B19-4B9A-9DE3-9991ECB5809E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41B4-CF45-4786-B33A-C9D90C37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6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FD2E-2B19-4B9A-9DE3-9991ECB5809E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41B4-CF45-4786-B33A-C9D90C37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FD2E-2B19-4B9A-9DE3-9991ECB5809E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41B4-CF45-4786-B33A-C9D90C37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0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FD2E-2B19-4B9A-9DE3-9991ECB5809E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041B4-CF45-4786-B33A-C9D90C37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3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oogle.com/calenda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2032" y="123988"/>
            <a:ext cx="9144000" cy="2387600"/>
          </a:xfrm>
        </p:spPr>
        <p:txBody>
          <a:bodyPr/>
          <a:lstStyle/>
          <a:p>
            <a:r>
              <a:rPr lang="en-US" dirty="0" smtClean="0"/>
              <a:t>MEET ME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7388" y="1829222"/>
            <a:ext cx="9144000" cy="1655762"/>
          </a:xfrm>
          <a:ln>
            <a:noFill/>
          </a:ln>
        </p:spPr>
        <p:txBody>
          <a:bodyPr/>
          <a:lstStyle/>
          <a:p>
            <a:r>
              <a:rPr lang="en-US" dirty="0" smtClean="0"/>
              <a:t>TURINGEEKS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-429209" y="0"/>
            <a:ext cx="13156163" cy="33216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62063" y="429742"/>
            <a:ext cx="817361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MEET ME</a:t>
            </a:r>
          </a:p>
          <a:p>
            <a:pPr algn="ctr"/>
            <a:r>
              <a:rPr lang="en-US" sz="1400" dirty="0" smtClean="0"/>
              <a:t>BY</a:t>
            </a:r>
          </a:p>
          <a:p>
            <a:pPr algn="ctr"/>
            <a:r>
              <a:rPr lang="en-US" sz="4000" dirty="0" smtClean="0"/>
              <a:t>TURINGGEEKS</a:t>
            </a:r>
          </a:p>
          <a:p>
            <a:pPr algn="ctr"/>
            <a:r>
              <a:rPr lang="en-US" sz="4400" dirty="0" smtClean="0">
                <a:solidFill>
                  <a:srgbClr val="8AD697"/>
                </a:solidFill>
              </a:rPr>
              <a:t>POST MORTEM</a:t>
            </a:r>
            <a:endParaRPr lang="en-US" sz="4400" dirty="0">
              <a:solidFill>
                <a:srgbClr val="8AD6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5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VS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Draw from multiple calendar and scheduling systems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It should respect privacy and security preferences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It should work for users who do not use the same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calendaring application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It should draw from </a:t>
            </a:r>
            <a:r>
              <a:rPr lang="en-US" dirty="0" smtClean="0">
                <a:hlinkClick r:id="rId2"/>
              </a:rPr>
              <a:t>Google Calendar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274" y="1430663"/>
            <a:ext cx="1121526" cy="1063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274" y="2671322"/>
            <a:ext cx="1064502" cy="1074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274" y="3798315"/>
            <a:ext cx="1064502" cy="1074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786" y="4936841"/>
            <a:ext cx="1064502" cy="10745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786" y="1402672"/>
            <a:ext cx="1121526" cy="106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5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282" y="1153821"/>
            <a:ext cx="10515600" cy="4351338"/>
          </a:xfrm>
        </p:spPr>
        <p:txBody>
          <a:bodyPr/>
          <a:lstStyle/>
          <a:p>
            <a:r>
              <a:rPr lang="en-US" dirty="0" smtClean="0"/>
              <a:t>Support complex attendance requirements</a:t>
            </a:r>
          </a:p>
          <a:p>
            <a:endParaRPr lang="en-US" dirty="0"/>
          </a:p>
          <a:p>
            <a:r>
              <a:rPr lang="en-US" dirty="0" smtClean="0"/>
              <a:t>Distinguish between preferred meeting times and possible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meetings times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Handle time zones appropriately and robustly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190" y="622030"/>
            <a:ext cx="1121526" cy="1063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190" y="1983521"/>
            <a:ext cx="1064502" cy="10745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927" y="3365672"/>
            <a:ext cx="915955" cy="91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6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VS PROCESS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 modern web framework to implement client interface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Project artifacts should be hosted on a public repository</a:t>
            </a:r>
          </a:p>
          <a:p>
            <a:endParaRPr lang="en-US" dirty="0"/>
          </a:p>
          <a:p>
            <a:r>
              <a:rPr lang="en-US" dirty="0" smtClean="0"/>
              <a:t>User security and privacy issues are addressed </a:t>
            </a:r>
          </a:p>
          <a:p>
            <a:endParaRPr lang="en-US" dirty="0"/>
          </a:p>
          <a:p>
            <a:r>
              <a:rPr lang="en-US" dirty="0" smtClean="0"/>
              <a:t>The project should be suitable for adoption and extension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by other developers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011" y="1408048"/>
            <a:ext cx="1064502" cy="1074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011" y="2550093"/>
            <a:ext cx="1064502" cy="1074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011" y="3692138"/>
            <a:ext cx="1064502" cy="1074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011" y="4901651"/>
            <a:ext cx="1121526" cy="106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5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WE DO AGILE AGAIN?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Improper time estimate for features early in the process (Outlook calendar import)</a:t>
            </a:r>
          </a:p>
          <a:p>
            <a:r>
              <a:rPr lang="en-US" dirty="0" smtClean="0"/>
              <a:t>Mistook agile for lack of a process model. Got clarity only after sprint 2!</a:t>
            </a:r>
          </a:p>
          <a:p>
            <a:r>
              <a:rPr lang="en-US" dirty="0" smtClean="0"/>
              <a:t>Sprint planning meetings and daily stand up meetings really helped us to get our focus in the right place and quickly adapt to changes.</a:t>
            </a:r>
          </a:p>
          <a:p>
            <a:r>
              <a:rPr lang="en-US" dirty="0" smtClean="0"/>
              <a:t>Prioritizing tasks was tough due to dependencies in user stories.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2032" y="123988"/>
            <a:ext cx="9144000" cy="2387600"/>
          </a:xfrm>
        </p:spPr>
        <p:txBody>
          <a:bodyPr/>
          <a:lstStyle/>
          <a:p>
            <a:r>
              <a:rPr lang="en-US" dirty="0" smtClean="0"/>
              <a:t>MEET ME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7388" y="1829222"/>
            <a:ext cx="9144000" cy="1655762"/>
          </a:xfrm>
          <a:ln>
            <a:noFill/>
          </a:ln>
        </p:spPr>
        <p:txBody>
          <a:bodyPr/>
          <a:lstStyle/>
          <a:p>
            <a:r>
              <a:rPr lang="en-US" dirty="0" smtClean="0"/>
              <a:t>TURINGEEKS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-429209" y="0"/>
            <a:ext cx="13156163" cy="33216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62063" y="429742"/>
            <a:ext cx="817361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Thank you!</a:t>
            </a:r>
            <a:endParaRPr lang="en-US" sz="4000" dirty="0" smtClean="0"/>
          </a:p>
          <a:p>
            <a:pPr algn="ctr"/>
            <a:r>
              <a:rPr lang="en-US" sz="4400" dirty="0" smtClean="0">
                <a:solidFill>
                  <a:srgbClr val="8AD697"/>
                </a:solidFill>
              </a:rPr>
              <a:t>Questions?</a:t>
            </a:r>
            <a:endParaRPr lang="en-US" sz="4400" dirty="0">
              <a:solidFill>
                <a:srgbClr val="8AD6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25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188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MEET ME  </vt:lpstr>
      <vt:lpstr>IMPLEMENTATION VS REQUIREMENTS</vt:lpstr>
      <vt:lpstr>PowerPoint Presentation</vt:lpstr>
      <vt:lpstr>IMPLEMENTATION VS PROCESS REQUIREMENTS</vt:lpstr>
      <vt:lpstr>WILL WE DO AGILE AGAIN?</vt:lpstr>
      <vt:lpstr>MEET ME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ME</dc:title>
  <dc:creator>Aditya kanakamedala</dc:creator>
  <cp:lastModifiedBy>Aditya kanakamedala</cp:lastModifiedBy>
  <cp:revision>8</cp:revision>
  <dcterms:created xsi:type="dcterms:W3CDTF">2015-11-23T06:33:10Z</dcterms:created>
  <dcterms:modified xsi:type="dcterms:W3CDTF">2015-11-23T07:53:52Z</dcterms:modified>
</cp:coreProperties>
</file>