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handoutMasterIdLst>
    <p:handoutMasterId r:id="rId19"/>
  </p:handoutMasterIdLst>
  <p:sldIdLst>
    <p:sldId id="465" r:id="rId5"/>
    <p:sldId id="461" r:id="rId6"/>
    <p:sldId id="448" r:id="rId7"/>
    <p:sldId id="468" r:id="rId8"/>
    <p:sldId id="431" r:id="rId9"/>
    <p:sldId id="432" r:id="rId10"/>
    <p:sldId id="454" r:id="rId11"/>
    <p:sldId id="455" r:id="rId12"/>
    <p:sldId id="462" r:id="rId13"/>
    <p:sldId id="463" r:id="rId14"/>
    <p:sldId id="467" r:id="rId15"/>
    <p:sldId id="464" r:id="rId16"/>
    <p:sldId id="46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6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7"/>
            <p14:sldId id="464"/>
            <p14:sldId id="4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2" autoAdjust="0"/>
    <p:restoredTop sz="80129" autoAdjust="0"/>
  </p:normalViewPr>
  <p:slideViewPr>
    <p:cSldViewPr snapToGrid="0" snapToObjects="1">
      <p:cViewPr>
        <p:scale>
          <a:sx n="143" d="100"/>
          <a:sy n="143" d="100"/>
        </p:scale>
        <p:origin x="-840" y="-360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</a:t>
            </a:r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articulate.cfapps.io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myapp.cfapps.io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ttendee-</a:t>
            </a:r>
            <a:r>
              <a:rPr lang="en-US" sz="1200" dirty="0" err="1" smtClean="0"/>
              <a:t>service.cfapps.io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6378" y="1973109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UAA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76378" y="2480770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79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84" y="1221202"/>
            <a:ext cx="2904057" cy="999169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articulate</a:t>
            </a:r>
          </a:p>
          <a:p>
            <a:pPr algn="ctr"/>
            <a:r>
              <a:rPr lang="en-US" sz="1200" dirty="0" smtClean="0"/>
              <a:t>(Spring Boot, Spring MVC, Spring Cloud Connectors, </a:t>
            </a:r>
            <a:r>
              <a:rPr lang="en-US" sz="1200" dirty="0" err="1" smtClean="0"/>
              <a:t>Thymeleaf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B</a:t>
            </a:r>
            <a:r>
              <a:rPr lang="en-US" sz="1200" dirty="0" smtClean="0"/>
              <a:t>ootstrap)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866625" y="1221202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attendee-</a:t>
            </a:r>
            <a:r>
              <a:rPr lang="en-US" sz="1600" b="1" dirty="0" smtClean="0"/>
              <a:t>service</a:t>
            </a:r>
          </a:p>
          <a:p>
            <a:pPr algn="ctr"/>
            <a:r>
              <a:rPr lang="en-US" sz="1200" dirty="0" smtClean="0"/>
              <a:t>(Spring </a:t>
            </a:r>
            <a:r>
              <a:rPr lang="en-US" sz="1200" dirty="0"/>
              <a:t>B</a:t>
            </a:r>
            <a:r>
              <a:rPr lang="en-US" sz="1200" dirty="0" smtClean="0"/>
              <a:t>oot, </a:t>
            </a:r>
            <a:r>
              <a:rPr lang="en-US" sz="1200" dirty="0" smtClean="0"/>
              <a:t>Spring Data </a:t>
            </a:r>
            <a:r>
              <a:rPr lang="en-US" sz="1200" smtClean="0"/>
              <a:t>REST, Spring </a:t>
            </a:r>
            <a:r>
              <a:rPr lang="en-US" sz="1200" dirty="0" smtClean="0"/>
              <a:t>Data </a:t>
            </a:r>
            <a:r>
              <a:rPr lang="en-US" sz="1200" dirty="0" smtClean="0"/>
              <a:t>JPA)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29" idx="1"/>
          </p:cNvCxnSpPr>
          <p:nvPr/>
        </p:nvCxnSpPr>
        <p:spPr>
          <a:xfrm>
            <a:off x="3463441" y="1707976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4233" y="1477143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7593061" y="1232999"/>
            <a:ext cx="1012534" cy="987552"/>
          </a:xfrm>
          <a:prstGeom prst="flowChartMagneticDisk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23256" y="1707976"/>
            <a:ext cx="569805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provides support and maintenance for 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</a:t>
            </a:r>
            <a:r>
              <a:rPr lang="en-US" sz="1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07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16585</TotalTime>
  <Words>706</Words>
  <Application>Microsoft Macintosh PowerPoint</Application>
  <PresentationFormat>On-screen Show (16:9)</PresentationFormat>
  <Paragraphs>193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Diagrams only</vt:lpstr>
      <vt:lpstr>Pivotal Cloud Foundry Architecture</vt:lpstr>
      <vt:lpstr>PowerPoint Presentation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368</cp:revision>
  <dcterms:created xsi:type="dcterms:W3CDTF">2010-04-12T23:12:02Z</dcterms:created>
  <dcterms:modified xsi:type="dcterms:W3CDTF">2016-09-26T15:57:38Z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