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Booking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Power bi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216879"/>
          <a:ext cx="10058400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Q3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cap="all" spc="150" dirty="0">
                          <a:solidFill>
                            <a:schemeClr val="lt1"/>
                          </a:solidFill>
                        </a:rPr>
                        <a:t>Q4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97877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cap="none" spc="0" dirty="0">
                          <a:solidFill>
                            <a:schemeClr val="tx1"/>
                          </a:solidFill>
                        </a:rPr>
                        <a:t>Lorem ipsum et tula lorem ipsum et lorem ipsum </a:t>
                      </a:r>
                    </a:p>
                    <a:p>
                      <a:endParaRPr lang="en-US" sz="14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{34153783-3DA2-4673-82AF-DF67588418EA}tf22712842_win32</Template>
  <TotalTime>1</TotalTime>
  <Words>119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Bookman Old Style</vt:lpstr>
      <vt:lpstr>Calibri</vt:lpstr>
      <vt:lpstr>Franklin Gothic Book</vt:lpstr>
      <vt:lpstr>Custom</vt:lpstr>
      <vt:lpstr>Booking Analysis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Prafull Wahatule</dc:creator>
  <cp:lastModifiedBy>Prafull Wahatule</cp:lastModifiedBy>
  <cp:revision>1</cp:revision>
  <dcterms:created xsi:type="dcterms:W3CDTF">2025-10-21T06:03:28Z</dcterms:created>
  <dcterms:modified xsi:type="dcterms:W3CDTF">2025-10-21T06:05:28Z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