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Incorporating GenAI into Client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{'Introduction': {'content': 'Brief overview of GenAI and its benefits for clients.'}, 'Understanding GenAI': {'content': 'Explanation of what GenAI is and how it works.'}, 'Benefits of GenAI': {'content': 'Highlight the advantages of incorporating GenAI into workflow.'}, 'Integration Process': {'content': 'Step-by-step guide on how clients can integrate GenAI into their existing workflow.'}, 'Best Practices': {'content': 'Recommendations on how to maximize the effectiveness of GenAI in workflow.'}, 'Case Studies': {'content': 'Real-life examples of companies successfully using GenAI in their workflow.'}, 'Q&amp;A': {'content': 'Open the floor for questions and provide answers to common queries.'}, 'Conclusion': {'content': 'Summarize key points and encourage clients to start incorporating GenAI into their workflow.'}}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